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0E0D-17DB-49AA-A309-E4180066D539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405A-40D7-4777-9514-AD2955E1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58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0E0D-17DB-49AA-A309-E4180066D539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405A-40D7-4777-9514-AD2955E1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70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0E0D-17DB-49AA-A309-E4180066D539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405A-40D7-4777-9514-AD2955E1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055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0E0D-17DB-49AA-A309-E4180066D539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405A-40D7-4777-9514-AD2955E1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17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0E0D-17DB-49AA-A309-E4180066D539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405A-40D7-4777-9514-AD2955E1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7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0E0D-17DB-49AA-A309-E4180066D539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405A-40D7-4777-9514-AD2955E1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32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0E0D-17DB-49AA-A309-E4180066D539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405A-40D7-4777-9514-AD2955E1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157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0E0D-17DB-49AA-A309-E4180066D539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405A-40D7-4777-9514-AD2955E1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94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0E0D-17DB-49AA-A309-E4180066D539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405A-40D7-4777-9514-AD2955E1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739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0E0D-17DB-49AA-A309-E4180066D539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405A-40D7-4777-9514-AD2955E1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78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0E0D-17DB-49AA-A309-E4180066D539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405A-40D7-4777-9514-AD2955E1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2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50E0D-17DB-49AA-A309-E4180066D539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0405A-40D7-4777-9514-AD2955E1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47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Bellwork</a:t>
            </a:r>
            <a:r>
              <a:rPr lang="en-US" dirty="0" smtClean="0"/>
              <a:t> Review Questions Nationalism/Sectionalism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Explain the Monroe Doctrine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the characteristics of the South and North’s Economy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3 inventions of the Transportation Revolution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List two court cases the expanded the power of the federal </a:t>
            </a:r>
            <a:r>
              <a:rPr lang="en-US" dirty="0" err="1" smtClean="0"/>
              <a:t>govt</a:t>
            </a:r>
            <a:r>
              <a:rPr lang="en-US" dirty="0" smtClean="0"/>
              <a:t> (Judicial Nationalism). Who was the Supreme Court Chief Justice at this time?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was the Missouri Compromise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Explain the Corrupt Bargain of 1824. Who was involved and what was the impact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List the components the American System and who was its creator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051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82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Bellwork Review Questions Nationalism/Sectionalism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 Review Questions</dc:title>
  <dc:creator>Drew Hermanson</dc:creator>
  <cp:lastModifiedBy>Drew Hermanson</cp:lastModifiedBy>
  <cp:revision>4</cp:revision>
  <dcterms:created xsi:type="dcterms:W3CDTF">2019-12-12T12:28:18Z</dcterms:created>
  <dcterms:modified xsi:type="dcterms:W3CDTF">2019-12-12T12:53:22Z</dcterms:modified>
</cp:coreProperties>
</file>