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3"/>
  </p:sldMasterIdLst>
  <p:notesMasterIdLst>
    <p:notesMasterId r:id="rId22"/>
  </p:notesMasterIdLst>
  <p:sldIdLst>
    <p:sldId id="315" r:id="rId4"/>
    <p:sldId id="316" r:id="rId5"/>
    <p:sldId id="296" r:id="rId6"/>
    <p:sldId id="277" r:id="rId7"/>
    <p:sldId id="258" r:id="rId8"/>
    <p:sldId id="279" r:id="rId9"/>
    <p:sldId id="283" r:id="rId10"/>
    <p:sldId id="257" r:id="rId11"/>
    <p:sldId id="290" r:id="rId12"/>
    <p:sldId id="284" r:id="rId13"/>
    <p:sldId id="301" r:id="rId14"/>
    <p:sldId id="285" r:id="rId15"/>
    <p:sldId id="280" r:id="rId16"/>
    <p:sldId id="288" r:id="rId17"/>
    <p:sldId id="294" r:id="rId18"/>
    <p:sldId id="282" r:id="rId19"/>
    <p:sldId id="281" r:id="rId20"/>
    <p:sldId id="286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18"/>
    <a:srgbClr val="CDC7C2"/>
    <a:srgbClr val="5DA31E"/>
    <a:srgbClr val="BE844A"/>
    <a:srgbClr val="7465DC"/>
    <a:srgbClr val="FF7518"/>
    <a:srgbClr val="2F8B20"/>
    <a:srgbClr val="FFB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353" autoAdjust="0"/>
    <p:restoredTop sz="90929"/>
  </p:normalViewPr>
  <p:slideViewPr>
    <p:cSldViewPr snapToGrid="0" snapToObjects="1">
      <p:cViewPr varScale="1">
        <p:scale>
          <a:sx n="74" d="100"/>
          <a:sy n="74" d="100"/>
        </p:scale>
        <p:origin x="6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9F55C8D-7528-4BB4-AD93-6B517DC6C761}" type="datetimeFigureOut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D0F451D-6A0B-4181-AF2B-87236A56EF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220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925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347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E90F9-A5C6-4C9B-BC33-244FB6E64F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16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5C0CA-71F9-4D2D-B3EF-00956539B8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32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BA686-C347-421C-9581-44323CC07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459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0011F85-A256-438C-952D-D76A7652C4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63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1DA69-58C4-4018-8155-B5AED6009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4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7351C-D3B5-41B3-953D-0E46CBC303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70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0DC23-6806-45EE-BBAF-ABF5791669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80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3C881-39DA-4D33-B7B8-EB1C5B59B2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77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55445-85EA-4AEF-B5FE-939BD322AC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12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69335-C3DA-47E4-9B12-AF27D596F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24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DF8A0-FE60-4872-9815-C450F0CA6E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30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4CAAC-60E2-4330-9073-2CE529DB0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79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141B4C5-D713-4965-8449-C8861F11D4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altLang="en-US" b="1" smtClean="0"/>
              <a:t>John Locke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r>
              <a:rPr lang="en-US" altLang="en-US" sz="3000" smtClean="0"/>
              <a:t>The most important Enlightenment philosopher in the design of the government of the United States.</a:t>
            </a:r>
          </a:p>
          <a:p>
            <a:r>
              <a:rPr lang="en-US" altLang="en-US" u="sng" smtClean="0"/>
              <a:t>Natural Rights:</a:t>
            </a:r>
            <a:r>
              <a:rPr lang="en-US" altLang="en-US" smtClean="0"/>
              <a:t> purpose of government is to protect the natural rights of citizens; these rights are </a:t>
            </a:r>
            <a:r>
              <a:rPr lang="en-US" altLang="en-US" u="sng" smtClean="0"/>
              <a:t>“life, liberty, and property”</a:t>
            </a:r>
          </a:p>
          <a:p>
            <a:r>
              <a:rPr lang="en-US" altLang="en-US" u="sng" smtClean="0"/>
              <a:t>Social Contract:</a:t>
            </a:r>
            <a:r>
              <a:rPr lang="en-US" altLang="en-US" smtClean="0"/>
              <a:t> people in a society agree to give up some of their freedom in exchange for protection of their natural rights by a government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6925" y="42673"/>
            <a:ext cx="911018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New England Colonies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08733" y="3153678"/>
            <a:ext cx="4371418" cy="1815882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-</a:t>
            </a:r>
            <a:r>
              <a:rPr lang="en-US" sz="2800" u="sng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manufacturing, fishing &amp; trading</a:t>
            </a:r>
            <a: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</a:b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-Boston was the major New England port. </a:t>
            </a:r>
          </a:p>
        </p:txBody>
      </p:sp>
      <p:pic>
        <p:nvPicPr>
          <p:cNvPr id="12294" name="Picture 2" descr="C:\Users\jgiuliani\AppData\Local\Microsoft\Windows\Temporary Internet Files\Content.IE5\ULYK74P3\MC9002316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755900"/>
            <a:ext cx="3916362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8780" y="1285238"/>
            <a:ext cx="4288353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Economy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6" name="Picture 3" descr="C:\Users\jgiuliani\AppData\Local\Microsoft\Windows\Temporary Internet Files\Content.IE5\I4Z09X0A\MC90033032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1638"/>
            <a:ext cx="1817688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6925" y="42673"/>
            <a:ext cx="911018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New England Colonies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773" y="4974733"/>
            <a:ext cx="8518672" cy="1815882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By 1750, </a:t>
            </a:r>
            <a:r>
              <a:rPr lang="en-US" sz="2800" u="sng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busy cities </a:t>
            </a:r>
            <a: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cropped up around the New England colonies. </a:t>
            </a:r>
          </a:p>
          <a:p>
            <a:pPr algn="ctr" eaLnBrk="1" hangingPunct="1">
              <a:defRPr/>
            </a:pP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Some colonists lived in </a:t>
            </a:r>
            <a:r>
              <a:rPr lang="en-US" sz="2800" u="sng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small towns surrounded by farm land outside of the big cities.</a:t>
            </a:r>
          </a:p>
        </p:txBody>
      </p:sp>
      <p:pic>
        <p:nvPicPr>
          <p:cNvPr id="13318" name="Picture 2" descr="http://www.landofthebrave.info/images/ship-y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1274763"/>
            <a:ext cx="5732462" cy="35909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60856" y="42673"/>
            <a:ext cx="662232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Middle Colonies</a:t>
            </a:r>
          </a:p>
        </p:txBody>
      </p:sp>
      <p:pic>
        <p:nvPicPr>
          <p:cNvPr id="14339" name="Picture 6" descr="C:\Users\jgiuliani\AppData\Local\Microsoft\Windows\Temporary Internet Files\Content.IE5\QTXGC23N\MC9002316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717675"/>
            <a:ext cx="6897687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60855" y="42673"/>
            <a:ext cx="662232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Middle Colonies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939389" y="2035274"/>
            <a:ext cx="3869871" cy="2677656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The settlers here were looking to practice their own religion or to make money. </a:t>
            </a: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US" u="sng" dirty="0">
                <a:solidFill>
                  <a:schemeClr val="tx1"/>
                </a:solidFill>
              </a:rPr>
              <a:t>Colonies were a mix of direct democracy &amp; representative democracy. </a:t>
            </a:r>
          </a:p>
        </p:txBody>
      </p:sp>
      <p:pic>
        <p:nvPicPr>
          <p:cNvPr id="15366" name="Picture 2" descr="http://englishcolonizationofna07.pbworks.com/f/1317298986/MiddleColonies%20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2035175"/>
            <a:ext cx="35433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60856" y="42673"/>
            <a:ext cx="662232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Middle Colonies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833257" y="1659385"/>
            <a:ext cx="3673929" cy="4832092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-These Colonies were </a:t>
            </a:r>
            <a:r>
              <a:rPr lang="en-US" sz="2800" u="sng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part agriculture, part industrial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-Wheat and other grains were grown </a:t>
            </a:r>
            <a:b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</a:b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-Factories produced iron, paper and textiles</a:t>
            </a:r>
            <a:b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</a:b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-Trading goods with England was common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88780" y="1285238"/>
            <a:ext cx="4288353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Economy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91" name="Picture 2" descr="C:\Users\jgiuliani\AppData\Local\Microsoft\Windows\Temporary Internet Files\Content.IE5\M5B7I194\MC9002979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75"/>
            <a:ext cx="2936875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5" descr="C:\Users\jgiuliani\AppData\Local\Microsoft\Windows\Temporary Internet Files\Content.IE5\QTXGC23N\MC9002314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4394200"/>
            <a:ext cx="271621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http://www.brynmawr.edu/iconog/thw/jlly09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625">
            <a:off x="917575" y="1416050"/>
            <a:ext cx="3552825" cy="21971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260857" y="42673"/>
            <a:ext cx="662232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Middle Colonies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1082" y="1340040"/>
            <a:ext cx="3526971" cy="4093428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u="sng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-Settlers that lived here came from many different places and backgrounds.</a:t>
            </a:r>
          </a:p>
          <a:p>
            <a:pPr eaLnBrk="1" hangingPunct="1">
              <a:defRPr/>
            </a:pPr>
            <a:endParaRPr lang="en-US" sz="2600" u="sng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eaLnBrk="1" hangingPunct="1">
              <a:defRPr/>
            </a:pPr>
            <a:r>
              <a:rPr lang="en-US" sz="2600" u="sng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-Dutch, Swedish, French, Belgian, English, and more! Many lived in Philadelphia</a:t>
            </a:r>
          </a:p>
          <a:p>
            <a:pPr eaLnBrk="1" hangingPunct="1">
              <a:defRPr/>
            </a:pPr>
            <a:endParaRPr lang="en-US" sz="2600" u="sng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eaLnBrk="1" hangingPunct="1">
              <a:defRPr/>
            </a:pPr>
            <a:r>
              <a:rPr lang="en-US" sz="2600" u="sng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-</a:t>
            </a:r>
            <a:r>
              <a:rPr lang="en-US" sz="26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Founded on the principles of living peacefully together.</a:t>
            </a:r>
            <a:endParaRPr lang="en-US" sz="26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7415" name="Picture 3" descr="http://collections.nrm.org/images/display/poor_richard's_almanacks_(colonial_philadelphia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3496">
            <a:off x="228600" y="3546475"/>
            <a:ext cx="4814888" cy="29860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850489" y="107989"/>
            <a:ext cx="744306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Southern Colonies</a:t>
            </a:r>
          </a:p>
        </p:txBody>
      </p:sp>
      <p:pic>
        <p:nvPicPr>
          <p:cNvPr id="18435" name="Picture 2" descr="http://www.landofthebrave.info/images/cotton-plantation-southern-colon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323975"/>
            <a:ext cx="767080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850489" y="42673"/>
            <a:ext cx="744306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Southern Colonies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3681" y="1225689"/>
            <a:ext cx="3869871" cy="5632311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The settlers here, for the most part, wanted to make money.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They brought their families and they kept their them together on the plantations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The large plantations were spaced far apart &amp; people would live miles away from their nearest neighbors</a:t>
            </a: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What kind of government would make sense??</a:t>
            </a: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462" name="Picture 2" descr="http://colonial-advertisement.wikispaces.com/file/view/southern_colonies.jpg/257215374/390x424/southern_colon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655763"/>
            <a:ext cx="37147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850490" y="42673"/>
            <a:ext cx="744306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Southern Colonies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0" y="1975960"/>
            <a:ext cx="3673929" cy="3970318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-</a:t>
            </a:r>
            <a:r>
              <a:rPr lang="en-US" sz="2800" u="sng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almost entirely agricultural</a:t>
            </a:r>
          </a:p>
          <a:p>
            <a:pPr algn="ctr" eaLnBrk="1" hangingPunct="1">
              <a:defRPr/>
            </a:pP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algn="ctr" eaLnBrk="1" hangingPunct="1">
              <a:defRPr/>
            </a:pPr>
            <a:r>
              <a:rPr lang="en-US" sz="2800" u="sng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-plantations were abundant</a:t>
            </a:r>
          </a:p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-a large part of the workforce was African slaves</a:t>
            </a:r>
            <a:b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</a:b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-plantations grew tobacco, rice, and indigo</a:t>
            </a:r>
          </a:p>
        </p:txBody>
      </p:sp>
      <p:sp>
        <p:nvSpPr>
          <p:cNvPr id="3" name="Rectangle 2"/>
          <p:cNvSpPr/>
          <p:nvPr/>
        </p:nvSpPr>
        <p:spPr>
          <a:xfrm>
            <a:off x="288780" y="1285238"/>
            <a:ext cx="4288353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Economy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7" name="Picture 4" descr="C:\Users\jgiuliani\AppData\Local\Microsoft\Windows\Temporary Internet Files\Content.IE5\QTXGC23N\MC9002122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530475"/>
            <a:ext cx="314007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" descr="C:\Users\jgiuliani\AppData\Local\Microsoft\Windows\Temporary Internet Files\Content.IE5\ULYK74P3\MC90018629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60813"/>
            <a:ext cx="30527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altLang="en-US" b="1" smtClean="0"/>
              <a:t>Montesquieu and Rousseau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altLang="en-US" sz="3500" b="1" smtClean="0"/>
              <a:t>Baron de Montesquieu</a:t>
            </a:r>
            <a:r>
              <a:rPr lang="en-US" altLang="en-US" sz="3500" smtClean="0"/>
              <a:t>: Separation of Power </a:t>
            </a:r>
            <a:r>
              <a:rPr lang="en-US" altLang="en-US" sz="3500" smtClean="0">
                <a:sym typeface="Wingdings" panose="05000000000000000000" pitchFamily="2" charset="2"/>
              </a:rPr>
              <a:t></a:t>
            </a:r>
            <a:r>
              <a:rPr lang="en-US" altLang="en-US" sz="3500" smtClean="0"/>
              <a:t> powers of government should be divided into branches </a:t>
            </a:r>
          </a:p>
          <a:p>
            <a:endParaRPr lang="en-US" altLang="en-US" sz="3500" b="1" smtClean="0"/>
          </a:p>
          <a:p>
            <a:r>
              <a:rPr lang="en-US" altLang="en-US" sz="3500" b="1" smtClean="0"/>
              <a:t>Jean-Jacques Rousseau</a:t>
            </a:r>
            <a:r>
              <a:rPr lang="en-US" altLang="en-US" sz="3500" smtClean="0"/>
              <a:t>: “All Men Are Created Equal”</a:t>
            </a:r>
          </a:p>
          <a:p>
            <a:endParaRPr lang="en-US" altLang="en-US" sz="3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3959" y="107989"/>
            <a:ext cx="919194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Original 13 Colonies</a:t>
            </a:r>
          </a:p>
        </p:txBody>
      </p:sp>
      <p:pic>
        <p:nvPicPr>
          <p:cNvPr id="5123" name="Picture 10" descr="http://www.personal.psu.edu/cjm402/New%20England%20Colonies_files/image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571625"/>
            <a:ext cx="3629025" cy="51339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2" name="Picture 14" descr="http://1.bp.blogspot.com/-idyOSt8TdSk/TpCci31nkTI/AAAAAAAABi8/psgPXovnNhM/s1600/wh06msc16opn001bp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14963">
            <a:off x="4999038" y="1901825"/>
            <a:ext cx="3465512" cy="2430463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50800" dist="63500" dir="4800000" sx="103000" sy="103000" algn="tl" rotWithShape="0">
              <a:prstClr val="black">
                <a:alpha val="33000"/>
              </a:prstClr>
            </a:outerShdw>
          </a:effectLst>
          <a:extLst/>
        </p:spPr>
      </p:pic>
      <p:pic>
        <p:nvPicPr>
          <p:cNvPr id="5125" name="Picture 19" descr="http://4.bp.blogspot.com/_hubTz7vnI9Q/TG6UYDXjnzI/AAAAAAAAAhM/B_a3DAooU3A/s1600/age-of-empi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5283">
            <a:off x="4886325" y="4359275"/>
            <a:ext cx="3003550" cy="225266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61969" y="107989"/>
            <a:ext cx="5220083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Vocabulary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206324" y="1561893"/>
            <a:ext cx="8731363" cy="3970318"/>
          </a:xfrm>
          <a:prstGeom prst="rect">
            <a:avLst/>
          </a:prstGeom>
          <a:solidFill>
            <a:schemeClr val="bg2">
              <a:alpha val="77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u="sng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Colony:</a:t>
            </a:r>
            <a:br>
              <a:rPr lang="en-US" sz="3600" b="1" u="sng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en-US" sz="3600" u="sng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A settlement in a new area.</a:t>
            </a:r>
          </a:p>
          <a:p>
            <a:pPr algn="ctr" eaLnBrk="1" hangingPunct="1">
              <a:defRPr/>
            </a:pPr>
            <a:r>
              <a:rPr lang="en-US" sz="36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The first colonies in North America </a:t>
            </a:r>
            <a:br>
              <a:rPr lang="en-US" sz="36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were along the eastern coast. </a:t>
            </a:r>
          </a:p>
          <a:p>
            <a:pPr algn="ctr" eaLnBrk="1" hangingPunct="1">
              <a:defRPr/>
            </a:pPr>
            <a:endParaRPr lang="en-US" sz="36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algn="ctr" eaLnBrk="1" hangingPunct="1">
              <a:defRPr/>
            </a:pPr>
            <a:r>
              <a:rPr lang="en-US" sz="3600" b="1" u="sng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Settler:</a:t>
            </a:r>
            <a:br>
              <a:rPr lang="en-US" sz="3600" b="1" u="sng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en-US" sz="3600" u="sng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A person that moves to an area, usually to colonize.     </a:t>
            </a:r>
            <a:r>
              <a:rPr lang="en-US" sz="3600" u="sng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.</a:t>
            </a:r>
            <a:endParaRPr lang="en-US" sz="3600" u="sng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6150" name="Picture 2" descr="C:\Users\jgiuliani\AppData\Local\Microsoft\Windows\Temporary Internet Files\Content.IE5\QTXGC23N\MC9001285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349375"/>
            <a:ext cx="2011362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" descr="C:\Users\jgiuliani\AppData\Local\Microsoft\Windows\Temporary Internet Files\Content.IE5\I4Z09X0A\MC90012894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5195888"/>
            <a:ext cx="1420812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41825" y="1785938"/>
            <a:ext cx="4092575" cy="4495800"/>
          </a:xfrm>
          <a:solidFill>
            <a:schemeClr val="bg2">
              <a:alpha val="65000"/>
            </a:schemeClr>
          </a:solidFill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Some people didn’t like, or agree with, the Church of England.</a:t>
            </a:r>
            <a:r>
              <a:rPr lang="en-US" sz="2800" dirty="0"/>
              <a:t> </a:t>
            </a:r>
            <a:r>
              <a:rPr lang="en-US" sz="2800" dirty="0" smtClean="0"/>
              <a:t>They wanted the Church to be more pure.  These people were called Puritans.  </a:t>
            </a:r>
            <a:br>
              <a:rPr lang="en-US" sz="2800" dirty="0" smtClean="0"/>
            </a:br>
            <a:endParaRPr lang="en-US" sz="28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Wealth &amp; resources; get out of debt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8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New beginning; create a new life for themselves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8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3 G’s??</a:t>
            </a:r>
          </a:p>
        </p:txBody>
      </p:sp>
      <p:sp>
        <p:nvSpPr>
          <p:cNvPr id="7" name="Rectangle 6"/>
          <p:cNvSpPr/>
          <p:nvPr/>
        </p:nvSpPr>
        <p:spPr>
          <a:xfrm>
            <a:off x="1510559" y="107989"/>
            <a:ext cx="612289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Reasons Why</a:t>
            </a:r>
          </a:p>
        </p:txBody>
      </p:sp>
      <p:pic>
        <p:nvPicPr>
          <p:cNvPr id="7172" name="Picture 5" descr="C:\Users\jgiuliani\AppData\Local\Microsoft\Windows\Temporary Internet Files\Content.IE5\ULYK74P3\MC9000510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503488"/>
            <a:ext cx="4014788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2844" y="42673"/>
            <a:ext cx="705834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Colonies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21312"/>
            <a:ext cx="9144000" cy="1384995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Each colony was unique in </a:t>
            </a:r>
            <a:r>
              <a:rPr lang="en-US" sz="2800" dirty="0">
                <a:solidFill>
                  <a:schemeClr val="tx1"/>
                </a:solidFill>
              </a:rPr>
              <a:t>its </a:t>
            </a:r>
            <a:r>
              <a:rPr lang="en-US" sz="2800" dirty="0">
                <a:solidFill>
                  <a:schemeClr val="tx1"/>
                </a:solidFill>
              </a:rPr>
              <a:t>characteristics. However, they are grouped together based on location, reasons they were founded, and what types of industries they had.</a:t>
            </a:r>
          </a:p>
        </p:txBody>
      </p:sp>
      <p:sp>
        <p:nvSpPr>
          <p:cNvPr id="5" name="Rectangle 4"/>
          <p:cNvSpPr/>
          <p:nvPr/>
        </p:nvSpPr>
        <p:spPr>
          <a:xfrm>
            <a:off x="5435600" y="1803400"/>
            <a:ext cx="2536825" cy="14779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England Colonies</a:t>
            </a:r>
          </a:p>
          <a:p>
            <a:pPr algn="ctr" eaLnBrk="1" hangingPunct="1">
              <a:defRPr/>
            </a:pPr>
            <a:r>
              <a:rPr lang="en-US" sz="1800" dirty="0">
                <a:solidFill>
                  <a:schemeClr val="tx1"/>
                </a:solidFill>
              </a:rPr>
              <a:t>Rhode Island</a:t>
            </a:r>
          </a:p>
          <a:p>
            <a:pPr algn="ctr" eaLnBrk="1" hangingPunct="1">
              <a:defRPr/>
            </a:pPr>
            <a:r>
              <a:rPr lang="en-US" sz="1800" dirty="0">
                <a:solidFill>
                  <a:schemeClr val="tx1"/>
                </a:solidFill>
              </a:rPr>
              <a:t>Connecticut</a:t>
            </a:r>
          </a:p>
          <a:p>
            <a:pPr algn="ctr" eaLnBrk="1" hangingPunct="1">
              <a:defRPr/>
            </a:pPr>
            <a:r>
              <a:rPr lang="en-US" sz="1800" dirty="0">
                <a:solidFill>
                  <a:schemeClr val="tx1"/>
                </a:solidFill>
              </a:rPr>
              <a:t>Massachusetts</a:t>
            </a:r>
          </a:p>
          <a:p>
            <a:pPr algn="ctr" eaLnBrk="1" hangingPunct="1">
              <a:defRPr/>
            </a:pPr>
            <a:r>
              <a:rPr lang="en-US" sz="1800" dirty="0">
                <a:solidFill>
                  <a:schemeClr val="tx1"/>
                </a:solidFill>
              </a:rPr>
              <a:t>New Hampshire</a:t>
            </a:r>
          </a:p>
        </p:txBody>
      </p:sp>
      <p:sp>
        <p:nvSpPr>
          <p:cNvPr id="6" name="Rectangle 5"/>
          <p:cNvSpPr/>
          <p:nvPr/>
        </p:nvSpPr>
        <p:spPr>
          <a:xfrm>
            <a:off x="5435600" y="3275013"/>
            <a:ext cx="2522538" cy="14763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 Colonies</a:t>
            </a:r>
          </a:p>
          <a:p>
            <a:pPr algn="ctr" eaLnBrk="1" hangingPunct="1"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Delaware</a:t>
            </a:r>
          </a:p>
          <a:p>
            <a:pPr algn="ctr" eaLnBrk="1" hangingPunct="1"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Pennsylvania</a:t>
            </a:r>
          </a:p>
          <a:p>
            <a:pPr algn="ctr" eaLnBrk="1" hangingPunct="1"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York</a:t>
            </a:r>
          </a:p>
          <a:p>
            <a:pPr algn="ctr" eaLnBrk="1" hangingPunct="1"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Jersey</a:t>
            </a:r>
          </a:p>
        </p:txBody>
      </p:sp>
      <p:sp>
        <p:nvSpPr>
          <p:cNvPr id="7" name="Rectangle 6"/>
          <p:cNvSpPr/>
          <p:nvPr/>
        </p:nvSpPr>
        <p:spPr>
          <a:xfrm>
            <a:off x="5435600" y="4751388"/>
            <a:ext cx="2522538" cy="175418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Southern Colonies</a:t>
            </a:r>
          </a:p>
          <a:p>
            <a:pPr algn="ctr" eaLnBrk="1" hangingPunct="1"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Maryland</a:t>
            </a:r>
          </a:p>
          <a:p>
            <a:pPr algn="ctr" eaLnBrk="1" hangingPunct="1"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Virginia</a:t>
            </a:r>
          </a:p>
          <a:p>
            <a:pPr algn="ctr" eaLnBrk="1" hangingPunct="1"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Carolina</a:t>
            </a:r>
          </a:p>
          <a:p>
            <a:pPr algn="ctr" eaLnBrk="1" hangingPunct="1"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Carolina</a:t>
            </a:r>
          </a:p>
          <a:p>
            <a:pPr algn="ctr" eaLnBrk="1" hangingPunct="1"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Georgia </a:t>
            </a:r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01" name="Picture 2" descr="http://images.schoolinsites.com/SiSFiles/Schools/AL/SheffieldCity/SheffieldHigh/Uploads/TeacherSectionImages/%7bC5643D04-2256-4498-BB2F-FAAE6D6398F7%7d_13colonies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730375"/>
            <a:ext cx="33718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6925" y="42673"/>
            <a:ext cx="911018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New England Colonies</a:t>
            </a:r>
          </a:p>
        </p:txBody>
      </p:sp>
      <p:pic>
        <p:nvPicPr>
          <p:cNvPr id="33794" name="Picture 2" descr="http://im.glogster.com/media/4/17/92/34/179234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7363" y="1531938"/>
            <a:ext cx="5240337" cy="475456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139700" dist="38100" dir="13500000" sx="103000" sy="103000" algn="br" rotWithShape="0">
              <a:prstClr val="black">
                <a:alpha val="3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33" descr="http://www.timepage.org/images/NewEngColoni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00200"/>
            <a:ext cx="4037013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6925" y="42673"/>
            <a:ext cx="911018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New England Colonies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967965" y="1643064"/>
            <a:ext cx="3869871" cy="4893647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The settlers here wanted to keep their family together and practice their own religions.</a:t>
            </a: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 They were used to doing many things themselves and not depending on other people for much.</a:t>
            </a: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 Some were looking for economic opportunities. Some starting fishing settlements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6925" y="42673"/>
            <a:ext cx="911018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New England Colonies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19" y="1378395"/>
            <a:ext cx="3832680" cy="4832092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People in New England towns </a:t>
            </a:r>
            <a:r>
              <a:rPr lang="en-US" sz="2800" u="sng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lived, worked, and worshiped close together</a:t>
            </a:r>
            <a: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.</a:t>
            </a:r>
          </a:p>
          <a:p>
            <a:pPr algn="ctr" eaLnBrk="1" hangingPunct="1">
              <a:defRPr/>
            </a:pP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People used a barter system instead of money. This means to trade goods.</a:t>
            </a:r>
          </a:p>
          <a:p>
            <a:pPr algn="ctr" eaLnBrk="1" hangingPunct="1">
              <a:defRPr/>
            </a:pP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The </a:t>
            </a:r>
            <a:r>
              <a:rPr lang="en-US" sz="2800" u="sng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meetinghouse was the most important building in the </a:t>
            </a:r>
            <a:r>
              <a:rPr lang="en-US" sz="2800" u="sng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town – </a:t>
            </a:r>
            <a:r>
              <a:rPr lang="en-US" sz="2800" b="1" u="sng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direct democracy</a:t>
            </a:r>
            <a: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1270" name="Picture 2" descr="http://img2.etsystatic.com/002/0/5440206/il_fullxfull.373270386_sb7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39863"/>
            <a:ext cx="35528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6D8C6E07E1EB4A94F1F114B363398F" ma:contentTypeVersion="0" ma:contentTypeDescription="Create a new document." ma:contentTypeScope="" ma:versionID="2bfd1a835590eb9dbce4b66a3eabcf7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85FDCC-1760-4DE0-BE41-EE4FCBDF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50FE908-97E4-42E7-B506-94A6FFF383F6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3532</TotalTime>
  <Words>448</Words>
  <Application>Microsoft Office PowerPoint</Application>
  <PresentationFormat>On-screen Show (4:3)</PresentationFormat>
  <Paragraphs>92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Times New Roman</vt:lpstr>
      <vt:lpstr>Arial</vt:lpstr>
      <vt:lpstr>Calibri</vt:lpstr>
      <vt:lpstr>Wingdings</vt:lpstr>
      <vt:lpstr>Shonar Bangla</vt:lpstr>
      <vt:lpstr>Office Theme</vt:lpstr>
      <vt:lpstr>John Locke</vt:lpstr>
      <vt:lpstr>Montesquieu and Rousseau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13 Colonies</dc:title>
  <dc:creator>Mr. Hostetter</dc:creator>
  <cp:lastModifiedBy>Drew Hermanson</cp:lastModifiedBy>
  <cp:revision>124</cp:revision>
  <dcterms:created xsi:type="dcterms:W3CDTF">2002-03-12T21:21:02Z</dcterms:created>
  <dcterms:modified xsi:type="dcterms:W3CDTF">2019-09-13T11:18:04Z</dcterms:modified>
</cp:coreProperties>
</file>