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37899B-E69C-45E8-B1FE-58772CAACCB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49758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7899B-E69C-45E8-B1FE-58772CAACCB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59235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7899B-E69C-45E8-B1FE-58772CAACCB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293421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7899B-E69C-45E8-B1FE-58772CAACCB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65405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37899B-E69C-45E8-B1FE-58772CAACCB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220585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37899B-E69C-45E8-B1FE-58772CAACCB6}"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297335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37899B-E69C-45E8-B1FE-58772CAACCB6}"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248900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37899B-E69C-45E8-B1FE-58772CAACCB6}"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177763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7899B-E69C-45E8-B1FE-58772CAACCB6}"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236743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37899B-E69C-45E8-B1FE-58772CAACCB6}"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141673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37899B-E69C-45E8-B1FE-58772CAACCB6}"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0BB1-3E5C-4E63-AB13-BBE9EE0D77A9}" type="slidenum">
              <a:rPr lang="en-US" smtClean="0"/>
              <a:t>‹#›</a:t>
            </a:fld>
            <a:endParaRPr lang="en-US"/>
          </a:p>
        </p:txBody>
      </p:sp>
    </p:spTree>
    <p:extLst>
      <p:ext uri="{BB962C8B-B14F-4D97-AF65-F5344CB8AC3E}">
        <p14:creationId xmlns:p14="http://schemas.microsoft.com/office/powerpoint/2010/main" val="25213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7899B-E69C-45E8-B1FE-58772CAACCB6}"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00BB1-3E5C-4E63-AB13-BBE9EE0D77A9}" type="slidenum">
              <a:rPr lang="en-US" smtClean="0"/>
              <a:t>‹#›</a:t>
            </a:fld>
            <a:endParaRPr lang="en-US"/>
          </a:p>
        </p:txBody>
      </p:sp>
    </p:spTree>
    <p:extLst>
      <p:ext uri="{BB962C8B-B14F-4D97-AF65-F5344CB8AC3E}">
        <p14:creationId xmlns:p14="http://schemas.microsoft.com/office/powerpoint/2010/main" val="3718557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Enlightenment Thinkers Assessment</a:t>
            </a:r>
            <a:endParaRPr lang="en-US" dirty="0"/>
          </a:p>
        </p:txBody>
      </p:sp>
      <p:sp>
        <p:nvSpPr>
          <p:cNvPr id="5" name="Content Placeholder 4"/>
          <p:cNvSpPr>
            <a:spLocks noGrp="1"/>
          </p:cNvSpPr>
          <p:nvPr>
            <p:ph idx="1"/>
          </p:nvPr>
        </p:nvSpPr>
        <p:spPr/>
        <p:txBody>
          <a:bodyPr/>
          <a:lstStyle/>
          <a:p>
            <a:r>
              <a:rPr lang="en-US" b="1" dirty="0" smtClean="0"/>
              <a:t>Honors: </a:t>
            </a:r>
            <a:r>
              <a:rPr lang="en-US" dirty="0" smtClean="0"/>
              <a:t>Write at least a 1 page response on which Enlightenment thinker’s ideas you agree with most and why. Give at least three clear reasons why you agree with their philosophy. Explain each reason as clear as possible. Note how the philosopher’s ideas have impacted the American government.</a:t>
            </a:r>
          </a:p>
          <a:p>
            <a:r>
              <a:rPr lang="en-US" b="1" smtClean="0"/>
              <a:t>Use </a:t>
            </a:r>
            <a:r>
              <a:rPr lang="en-US" b="1" dirty="0" smtClean="0"/>
              <a:t>your Enlightenment </a:t>
            </a:r>
            <a:r>
              <a:rPr lang="en-US" b="1" dirty="0" smtClean="0"/>
              <a:t>readings/packet </a:t>
            </a:r>
            <a:r>
              <a:rPr lang="en-US" b="1" dirty="0" smtClean="0"/>
              <a:t>and the textbook if needed to answer the prompts.</a:t>
            </a:r>
            <a:endParaRPr lang="en-US" b="1" dirty="0"/>
          </a:p>
        </p:txBody>
      </p:sp>
    </p:spTree>
    <p:extLst>
      <p:ext uri="{BB962C8B-B14F-4D97-AF65-F5344CB8AC3E}">
        <p14:creationId xmlns:p14="http://schemas.microsoft.com/office/powerpoint/2010/main" val="2971541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Enlightenment Thinkers Assessment</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Enlightenment Thinkers Assessment</dc:title>
  <dc:creator>Drew Hermanson</dc:creator>
  <cp:lastModifiedBy>Drew Hermanson</cp:lastModifiedBy>
  <cp:revision>4</cp:revision>
  <dcterms:created xsi:type="dcterms:W3CDTF">2017-09-08T14:45:23Z</dcterms:created>
  <dcterms:modified xsi:type="dcterms:W3CDTF">2019-09-11T11:41:16Z</dcterms:modified>
</cp:coreProperties>
</file>