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3188-1061-473F-82A4-3498A01C767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7265-B1D5-4016-96DC-555F42B04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44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3188-1061-473F-82A4-3498A01C767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7265-B1D5-4016-96DC-555F42B04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811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3188-1061-473F-82A4-3498A01C767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7265-B1D5-4016-96DC-555F42B04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360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3188-1061-473F-82A4-3498A01C767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7265-B1D5-4016-96DC-555F42B04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015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3188-1061-473F-82A4-3498A01C767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7265-B1D5-4016-96DC-555F42B04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352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3188-1061-473F-82A4-3498A01C767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7265-B1D5-4016-96DC-555F42B04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3188-1061-473F-82A4-3498A01C767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7265-B1D5-4016-96DC-555F42B04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918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3188-1061-473F-82A4-3498A01C767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7265-B1D5-4016-96DC-555F42B04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63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3188-1061-473F-82A4-3498A01C767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7265-B1D5-4016-96DC-555F42B04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86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3188-1061-473F-82A4-3498A01C767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7265-B1D5-4016-96DC-555F42B04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10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3188-1061-473F-82A4-3498A01C767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57265-B1D5-4016-96DC-555F42B04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43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D3188-1061-473F-82A4-3498A01C767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57265-B1D5-4016-96DC-555F42B04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00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984250" y="129540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8675" name="Picture 4" descr="na082"/>
          <p:cNvPicPr>
            <a:picLocks noChangeAspect="1" noChangeArrowheads="1"/>
          </p:cNvPicPr>
          <p:nvPr/>
        </p:nvPicPr>
        <p:blipFill>
          <a:blip r:embed="rId2" cstate="print">
            <a:lum bright="64000" contrast="-58000"/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WordArt 11"/>
          <p:cNvSpPr>
            <a:spLocks noChangeArrowheads="1" noChangeShapeType="1" noTextEdit="1"/>
          </p:cNvSpPr>
          <p:nvPr/>
        </p:nvSpPr>
        <p:spPr bwMode="auto">
          <a:xfrm>
            <a:off x="3505200" y="381000"/>
            <a:ext cx="5105400" cy="66675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chemeClr val="tx1"/>
              </a:extrusionClr>
            </a:sp3d>
          </a:bodyPr>
          <a:lstStyle/>
          <a:p>
            <a:pPr algn="ctr"/>
            <a:r>
              <a:rPr lang="en-US" sz="3200" b="1" kern="10" spc="64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latin typeface="Arial Black"/>
              </a:rPr>
              <a:t>BANK OF THE U.S.</a:t>
            </a:r>
          </a:p>
        </p:txBody>
      </p:sp>
      <p:sp>
        <p:nvSpPr>
          <p:cNvPr id="243724" name="Text Box 12" descr="Parchment"/>
          <p:cNvSpPr txBox="1">
            <a:spLocks noChangeArrowheads="1"/>
          </p:cNvSpPr>
          <p:nvPr/>
        </p:nvSpPr>
        <p:spPr bwMode="auto">
          <a:xfrm>
            <a:off x="1600200" y="1373189"/>
            <a:ext cx="4495800" cy="439812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40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HAMILTON</a:t>
            </a:r>
            <a:endParaRPr lang="en-US" sz="3600" b="1" dirty="0"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US" sz="2000" b="1" dirty="0"/>
              <a:t>Safe place to deposit and transfer money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US" sz="2000" b="1" dirty="0"/>
              <a:t>Provide loans to government and state banks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US" sz="2000" b="1" dirty="0"/>
              <a:t>A national currency---$$$$$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US" sz="2000" b="1" dirty="0"/>
              <a:t>An investment by people to buy stock into US bank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US" sz="2000" b="1" dirty="0"/>
              <a:t>Constitution did not forbid a national bank….</a:t>
            </a:r>
            <a:r>
              <a:rPr lang="en-US" sz="2000" b="1" u="sng" dirty="0">
                <a:solidFill>
                  <a:srgbClr val="990000"/>
                </a:solidFill>
              </a:rPr>
              <a:t>Loose construction</a:t>
            </a:r>
            <a:r>
              <a:rPr lang="en-US" sz="2000" b="1" dirty="0"/>
              <a:t> of Constitution</a:t>
            </a:r>
            <a:endParaRPr lang="en-US" sz="2000" b="1" u="sng" dirty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US" sz="2000" b="1" dirty="0"/>
              <a:t>National debt good for country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243725" name="Text Box 13" descr="Parchment"/>
          <p:cNvSpPr txBox="1">
            <a:spLocks noChangeArrowheads="1"/>
          </p:cNvSpPr>
          <p:nvPr/>
        </p:nvSpPr>
        <p:spPr bwMode="auto">
          <a:xfrm>
            <a:off x="6172200" y="1373189"/>
            <a:ext cx="4419600" cy="4151906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40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JEFFERSON</a:t>
            </a:r>
            <a:endParaRPr lang="en-US" sz="3600" b="1" dirty="0"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US" sz="2000" b="1" dirty="0"/>
              <a:t>Against the Constitution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US" sz="2000" b="1" dirty="0"/>
              <a:t>State banks would collapse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US" sz="2000" b="1" dirty="0"/>
              <a:t>Only wealthy could invest in bank and would control bank than control the government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US" sz="2000" b="1" dirty="0"/>
              <a:t>Hurt the common man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US" sz="2000" b="1" u="sng" dirty="0">
                <a:solidFill>
                  <a:srgbClr val="990000"/>
                </a:solidFill>
              </a:rPr>
              <a:t>Strict construction</a:t>
            </a:r>
            <a:r>
              <a:rPr lang="en-US" sz="2000" b="1" dirty="0"/>
              <a:t>…If it is not mentioned in the Constitution than there can’t be a national bank.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US" sz="2000" b="1" dirty="0"/>
              <a:t>Against a national debt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pic>
        <p:nvPicPr>
          <p:cNvPr id="28679" name="Picture 14" descr="thomasj"/>
          <p:cNvPicPr>
            <a:picLocks noChangeAspect="1" noChangeArrowheads="1"/>
          </p:cNvPicPr>
          <p:nvPr/>
        </p:nvPicPr>
        <p:blipFill>
          <a:blip r:embed="rId4" cstate="print"/>
          <a:srcRect r="18965"/>
          <a:stretch>
            <a:fillRect/>
          </a:stretch>
        </p:blipFill>
        <p:spPr bwMode="auto">
          <a:xfrm>
            <a:off x="8915400" y="152400"/>
            <a:ext cx="863600" cy="10668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8680" name="Picture 15" descr="portrait2"/>
          <p:cNvPicPr>
            <a:picLocks noChangeAspect="1" noChangeArrowheads="1"/>
          </p:cNvPicPr>
          <p:nvPr/>
        </p:nvPicPr>
        <p:blipFill>
          <a:blip r:embed="rId5" cstate="print">
            <a:lum bright="12000"/>
          </a:blip>
          <a:srcRect l="5556" t="3586" r="9259" b="8992"/>
          <a:stretch>
            <a:fillRect/>
          </a:stretch>
        </p:blipFill>
        <p:spPr bwMode="auto">
          <a:xfrm>
            <a:off x="2328864" y="152400"/>
            <a:ext cx="947737" cy="10668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8681" name="Rectangle 16"/>
          <p:cNvSpPr>
            <a:spLocks noChangeArrowheads="1"/>
          </p:cNvSpPr>
          <p:nvPr/>
        </p:nvSpPr>
        <p:spPr bwMode="auto">
          <a:xfrm>
            <a:off x="2209800" y="762000"/>
            <a:ext cx="777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500">
                <a:solidFill>
                  <a:schemeClr val="tx2"/>
                </a:solidFill>
              </a:rPr>
              <a:t>BUS</a:t>
            </a:r>
          </a:p>
        </p:txBody>
      </p:sp>
      <p:sp>
        <p:nvSpPr>
          <p:cNvPr id="28682" name="AutoShape 1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0058400" y="6248400"/>
            <a:ext cx="304800" cy="228600"/>
          </a:xfrm>
          <a:prstGeom prst="irregularSeal1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9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372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372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3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3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3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3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3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3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3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3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3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3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3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3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3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3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437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43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43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243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243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243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2437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2437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24" grpId="0" build="p" bldLvl="2" animBg="1" autoUpdateAnimBg="0"/>
      <p:bldP spid="243725" grpId="0" build="p" bldLvl="2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99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Drew Hermanson</dc:creator>
  <cp:lastModifiedBy>Drew Hermanson</cp:lastModifiedBy>
  <cp:revision>1</cp:revision>
  <dcterms:created xsi:type="dcterms:W3CDTF">2018-11-14T19:37:38Z</dcterms:created>
  <dcterms:modified xsi:type="dcterms:W3CDTF">2018-11-14T19:39:29Z</dcterms:modified>
</cp:coreProperties>
</file>