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61" r:id="rId6"/>
    <p:sldId id="263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BC66BA7-5149-4B4D-9359-630D13BDC32A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8F55AC2-D6AE-428E-8D67-FE5D167574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BA7-5149-4B4D-9359-630D13BDC32A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5AC2-D6AE-428E-8D67-FE5D167574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BA7-5149-4B4D-9359-630D13BDC32A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5AC2-D6AE-428E-8D67-FE5D167574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BA7-5149-4B4D-9359-630D13BDC32A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5AC2-D6AE-428E-8D67-FE5D167574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BA7-5149-4B4D-9359-630D13BDC32A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5AC2-D6AE-428E-8D67-FE5D167574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BA7-5149-4B4D-9359-630D13BDC32A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5AC2-D6AE-428E-8D67-FE5D167574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C66BA7-5149-4B4D-9359-630D13BDC32A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F55AC2-D6AE-428E-8D67-FE5D167574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BC66BA7-5149-4B4D-9359-630D13BDC32A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8F55AC2-D6AE-428E-8D67-FE5D167574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BA7-5149-4B4D-9359-630D13BDC32A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5AC2-D6AE-428E-8D67-FE5D167574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BA7-5149-4B4D-9359-630D13BDC32A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5AC2-D6AE-428E-8D67-FE5D167574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BA7-5149-4B4D-9359-630D13BDC32A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5AC2-D6AE-428E-8D67-FE5D167574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BC66BA7-5149-4B4D-9359-630D13BDC32A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8F55AC2-D6AE-428E-8D67-FE5D167574D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Influencing Laws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 that communicates broadly to the “Masses” (General public) such as television, radio, newspapers, web sites, books, movies, etc…</a:t>
            </a:r>
          </a:p>
          <a:p>
            <a:r>
              <a:rPr lang="en-US" dirty="0" smtClean="0"/>
              <a:t>Ex: CNN, News &amp; Observer, “An Inconvenient Truth” (Movie), etc…</a:t>
            </a:r>
          </a:p>
          <a:p>
            <a:r>
              <a:rPr lang="en-US" dirty="0" smtClean="0"/>
              <a:t>Can influence public opinion which can influence law-makers and policy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.cdn.turner.com/cnn/2013/images/10/30/cnnawards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3581400" cy="2014538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0/0e/Nytimes_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66800"/>
            <a:ext cx="3097505" cy="2057400"/>
          </a:xfrm>
          <a:prstGeom prst="rect">
            <a:avLst/>
          </a:prstGeom>
          <a:noFill/>
        </p:spPr>
      </p:pic>
      <p:pic>
        <p:nvPicPr>
          <p:cNvPr id="1030" name="Picture 6" descr="http://1staenglish.wikispaces.com/file/view/bowling-for-columbine_quad.jpg/141344933/bowling-for-columbine_qu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05200"/>
            <a:ext cx="3810000" cy="2891057"/>
          </a:xfrm>
          <a:prstGeom prst="rect">
            <a:avLst/>
          </a:prstGeom>
          <a:noFill/>
        </p:spPr>
      </p:pic>
      <p:pic>
        <p:nvPicPr>
          <p:cNvPr id="1032" name="Picture 8" descr="http://consortiumnews.com/wp-content/uploads/2014/01/gates-du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971800"/>
            <a:ext cx="2345130" cy="3443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of individuals who share a common belief or interest that unite to promote their cause</a:t>
            </a:r>
          </a:p>
          <a:p>
            <a:r>
              <a:rPr lang="en-US" dirty="0" smtClean="0"/>
              <a:t>Ex: NRA, AARP, NAACP, PETA</a:t>
            </a:r>
          </a:p>
          <a:p>
            <a:r>
              <a:rPr lang="en-US" dirty="0" smtClean="0"/>
              <a:t>Can influence voters; run political ads; give money to candidates; influence laws and policy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yulocal.com/wp-content/uploads/2013/11/filepicker-GxgiR53AQdSux1El9YNJ_132nra-949x1024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2667000" cy="2877158"/>
          </a:xfrm>
          <a:prstGeom prst="rect">
            <a:avLst/>
          </a:prstGeom>
          <a:noFill/>
        </p:spPr>
      </p:pic>
      <p:sp>
        <p:nvSpPr>
          <p:cNvPr id="18436" name="AutoShape 4" descr="data:image/jpeg;base64,/9j/4AAQSkZJRgABAQAAAQABAAD/2wCEAAkGBxISEhQUExQVFBUWFyAaGRcYGRkfIRofHCAcGxwfHR8eHSggHBolIB4cITEiJikrLi4uHx80ODMsNyguMSsBCgoKDg0OGxAQGywmICYsLS8wLDQsLTQ0NDQvNCwsNCwsLCwsLCwvLCwvLCwsLCwsLCwsLCwsLCwsLCwsLCwsLf/AABEIAN4A4wMBEQACEQEDEQH/xAAcAAACAwEBAQEAAAAAAAAAAAAABQQGBwMCAQj/xABOEAACAQIEAgUIBgcFBwEJAAABAgMEEQAFEiExQQYTIlFhBxQyQnGBkaEjUlNicpIVM4KisbLRNEOzwdIkY3ODhJPCdBZEVGSj4eLw8f/EABsBAAIDAQEBAAAAAAAAAAAAAAAEAgMFAQYH/8QAQhEAAQMBBAYHBgQFAwUBAQAAAQACAxEEEiExBUFRYXGREyKBobHB0RQyM1Lh8AZCYrIjcoKSojST8RUkU8LS4kP/2gAMAwEAAhEDEQA/ANvx1dRgQjAhGBCMCEYEIwIRgQjAhQ6zNIYr63FxuQLkgd5AuQPE7Y61pcaAIVPzbypUcWysrHwOr4dWGQ+wupxqQ6GtcuN2nHD69yrMrBrVcq/KfVOYxFBKOtbTEdKRhySFABcShtyBsw4jhh5mgWgOMko6uJpjTjl4KHT7AufSbMs7p4evnjSJNQW3XSlgWva4ilVLe73Y7ZbFo2aTo2Pc457B4VQ6SRoqQFTpumlW3Eofapb+djjVGhLGPynmVT071JyPPK+pnjgh6oySEhQUVRsCxuRw2BxVaNF2CGMyPaaDeeG1dbLITQKRmfSzMaSaSGYqJIyAwElQBwDD0JwCLEHhiEWh7DPGJI71Dlj2awVIzPaaFPp+muaUoVqmnqI0Nu1dChvwuXiY+7rAcJN0PZZiRBNU7Puh7lPpnAdZqYZZ5W1O0nV8fWSSOw9qGYE+3QPZhebQFqZi2juB9aKQnYdyueV9M6WZdVyg5tdXUW5l42ZEH4yp8MZM1nlhNJGkcQrAQck/hlV1DKQyncEEEH2EccUrq94EIwIRgQjAhGBCMCEYEIwIRgQjAhGBCMCEYEIwIRgQjAhI8+6VU1KpLutxtxsARyJ3u33VDN93F8FmlnddjaSfvl2rhIbiVlvSLyqTSXWAaV+sbqPcoOo+1mseaDHpLL+H2jGd3YPX0Hal3Wj5QuXQekosydY66onkmLNop/Qiso1XXQAASNWwKnY7czbb3T2FhdZWNazCrszjx86rjKP944rt0LqYVz140gEEbiSDqr6rMg3NyNr9Wfj445b2SHRoc594ijq8fSq4ynSUAUrP6CWDJ4mdHV8urTpLAgsgkKqRfip1JY87Yrs0rJbe4NIpKzHjTHtwKm4EM4Fc/LHkEpkNcHUwMsY0lzqDHs3VbWtbTex78S0Fa2Bns5BvVONNWeJ5qM7D7yzHHoksr35HI1FZNUPslPTu5Pdewv8AlD4xdOuJgbG3NzgPvtor4MyV08oeV9bnqxW/XtDf2NZGPwU4joue5o0v+W96+aJG1kV16Q5s8keeI5vBBAsUYsLdY0bFj331MnwGMeywNY+yub7znEngCPIFXOPvVSKj6Ox1EeTxSKBElM9RUHh2ToYAsN7FmPuvh19sdC+0vaesXBreOOrgPBQuAhoSHo90QFaKusgkajhiZjARqJst2O+oMAFtuDxJHLD1q0gbN0dnkF9xAvZelM92XFQbHeq4YKD0Z6VV6ljGrzFV1uUBDgCwLMygh7bbyI+C26JsbsSbhJoNleB8qLrJn8VpPRjymQz2WT0jyAs35LkSf8slj9mMeeteiLRZ8aVbtHmMx4b1eyVrsle6SqSVdUbB14XB5jiD3EcCDuMZSsXbAhGBCMCEYEIwIRgQjAhGBCMCEYEIwIRgQuFbWJEupzYcBxJJ7lA3Y+AwAVQs3zXptNWzikoArO19y4CKBxLuD27fVTbxkBKjbh0W2KPp7XUN2DM+nbjwVRlqbrM1U+mPQioiiaqNUlZ1R0ShBYw25AAkBVJ3UBdPdbhtaP0lC5wgbHcri3f3DE7ca7VRJGferVUXG0qFLyjMWpp4p14xOHt3gHce8XHvxVPCJo3RnWKffBSaaGqu/Ta1JnFPWIfopjHUBuRGyyW9q7/t4x9H1tFgfZ3e82rfMd+HYrn9V4crrn7SzyZtRO2tWpEmp1227LAgd46xVOMezBkTbPaGihDyHHtHkVcamoVcz7o7NmlDltRE8IKU5WRpX07jSNjY81f440LNbI7DaZ4ng4uqKCu3htCrcwvaCsqBx6VKrQvJ/mcVFl9fVSRrPqdIupZgNY5g3B7NpDfY3scYWk4X2m1QwtJbgTe2eGzamIyGsJKtdTSCoz+hmA7PmfW248OsUfAyL8MZjJOi0ZLGc79PA+RVhFZAdyTdOlkpcsqRKNM1dXO4S4J0BtS8CdtKIP2hhvRpbNbGFmLY2AV30x7yeSjJg011lP8Ap7eKlp6GnA85q1SmB7okHbJ+6L2PgzHlhHRtHzPtMvuMq7tOXb6BTkwAaNa9dLNNBlFTTxqVjjRIEYixkaW3WP4+mTf6wfHLFW1W9krjUklx3UyHdyoh/VYQofk/yRqPKqipKFp54mdVA30hT1SjxYnV+0O7F2k7SLRbWRV6rSB21xPZl2LkbbrKqr510OVpKTLaWKM1McXWVUxvYFrbMfqi+wsTYpbnjRs+kSGyWuZxuE0Y3hs+9qrcytGjNdqqor8mkiMsgnikFkmja5IW11JbZwAdle+19LJuQv7NZdJhzohceMxTxHmKHaCpX3R4OxC0jot0zgq1W7KGJsCL6WP1d945Dx0Nx30lwC2PPWqxy2Z92QU8+B+96Ya4OFQrPhZdRgQjAhGBCMCEYEIwIRgQjAhGBCWZ9ncdKmpyNViQpNthxZj6qC4u3iAAWKqZxROkcGsFSUbyspy/PRm+YpBK5FO6sDYlTKAL9WtjeOM2uQDqYL2ieyF9KbAdHWYz0rIKbw3fvO/acN6/SX3XdS95hkcNnq8rjenqqCX6amYkmy+sASTYrc7GzLqHHFkVqkqILYQ5kgwd97DtyNNSiWjNmYVzyk0lTFJWI4RMwjWJ42sUEtmTtctZvo5BrLzYYyJhPC8QOFTGSQddMDhu17sditFCK7Vhed5PNRzNBMLOnPkw5Mp5qf6jiDj2lntEdojEkeR7tx3pNzS00Kg4uUVaJa2ozGlpaSKleV6W6iVLm6nYKdtKAALuW9UcMZoiisc0k75AA/Gh27dp15DWral4ApkrbT9CM6qZFlnqVp2EQi1K3bCcdJ6oAEX3N244zHaT0dC0sjZeFa5YV29avgrBHITUlT6TyLwWHXVMr25IqKPcG12xQ/8AEkteowDiSfCikLONZU8eS/KU9JpD+Ka38LYSf+I7R8zR2DzVrbJXIFB8muTHgTfvFQf8ziI/Eto/8jeQUjYz8p5FeB5JqIHVT1FTC3Jo5F/jpv8APDDfxDM8Ue1jhw+tFV7OGnWEoznyT1bsJFrvOGX0fONd9je2rU+3uGHINPQNF0xXQflp4UHioOhccarxX1ebU1VJWVVF10nUdVC8JLRxHcltI1NYnck27ueOxx2GaFtnhloL1SDgTurgOGaCXg1IUenzRM0p8topanrZDM0lUX7JCoHIQkgBiQ2kWvwvyxN0DrDLPaGMoLoDaY50x7q9y4HB4DSVbuj/AEqjdMxrmNqeFxFHbgUiW4tyu7SbfiUYy7TYHtdDZx77hU8XHyAx4FWtfmVUs+zB8uonLm2Y5mTJIecUZ4KOY0g6R4lrejjUs0LbZaAG/CiwG87e3M7qbVW51xu8rxk2jM0pzNGKbLstj+ku1xI9hsDYG1gCefaI9YHHZ71ic8MN6WU4YZD7y1YV1LjaPpXIJD0hrKFXjqMsZ43lJWSlZLgDuK7qVY27G45ixGHLPDPIx0FtAc0ZOr94jbhvrVRLmg3mZq+9BvKArr1VQSujZtZJaK2xLFu08Q5ue2nr3F5Mec0jot9mN5uLDkfI+RyPcmY5L/FaUDjJU0YEIwIRgQjAhGBCMCEYEJX0gzpKWMu1i1iVUmw24sx9WNbi7WPEAAsygzijdI4NaKko3lZJkmb0+ZZiFrZD1RIKKwsJ5Bsok37KC50RcNyCSzMX9Q+xS2CyF0Iq8+87YP0+Zz18FukD3UOSTdLaGuSuqJ/N2gaJhJqiXsooNkcMBY3tcnv1XAsbaFilszrMyK/eqKUJxJ1inh2UVbw68TRXWgzlqtUzSkX/AGunUJWU6/30feo5nYsh47Fd7Wxjy2YQONjmP8N2LHbDv8Hc9atDr3WGetca+qpaCd0kDDLczhMujS14nsLkLbUt7rtxBtwC4nEya1RhzfjROpWuY45GmPEcUEhpxyKqrVNdnIhp0iWUwEjzlhpbSdh1rXKjaxKi5JF9976YZZtHF0rnUvfl1V3DPgcAAqqukwp2q9ZB5LaOmUSVridhxBOmMe7i/wC0bHuxg278RSEHo+o3br56uzmmIrNU0pUq6009lCU0AVBwJHVoPYttR/KB448660ySmrQTvdh9e7tTfQsZ77uwY/TvXbzSVvTmI+7GAo+Ju3wIxHopHe+/sAp6nvCOkYPdbzx9B3I/REPrJr/GWf8AmJweyRfmFeNT41R7RJqNOGHguyUMQ4RoPYq/0xa2GNuTRyUDI85k817NMn1F/KMduN2Ll921cJMpgPGKO/eFAPxG+KjZYCalg5KYtEo/Mea8fosL+rklj/bLD4PqGOezAe45w7a9zqhS6cn3mg9lPCi+aqlOISYeHYb4G6n4jHKzs2OHI+YPMIpC7a3vHr4pHnXRvLswJWaLRMedurk+PBwPHUMaNh01NAbrHEfpd6ebT2qqWyml7MbR9+Ko+ddD8xoIwkDed0SzpO0QUCS6EEhgBdlNh6JO4B0i2/pINIWS1PvSC5IWloNcMdmzt5pMsczLEKa+bUWYyzLRrJLV1sYjYzoNFLGoAYgEWNvSsC13tuMUiz2iyMaZyAyM1F04uJy9MaUGpSvNdlmUs6WdLoKNJMrp6eOSnjjMbtJe/W8S+3Eqd+RLcCABdmxaPktDm2yV5DiaimzZ2+G2qi+QN6gCbeTfoUlInn1aLSKutIzxiWx7bD7Q2Nhy9vBXSukjO72eDImhO3cN3jwUoo7ovOSrPOi1ZP5zmsrpQsD1kUbbMAoAXWw9GQgDbckmxthmz26zxXLEwGQZE6sc6DWOWGKi5jjV+SaeTXpyCohlsqqNxwEf3lH2Hev90bEfRn6LM0ros2Z19mLD3bj5HXxV0Ul8Y5rVcYqsRgQjAhGBCMCEYEKPX1iwoXa9hyHFiTZVHexJAHicAFUL8+dO+lL1crKGBQHcqdmK8Ap5xpvY+sSz81C+20To0WZnSPHXPcNnE6+STmlvGgyVUIxsqhaX0X6Xitpmy2umePrFCRVIO/KySHne1rn0hcHc3PnrZo82aUWuztBpiW+Y+8DiMMmWSXhdcqtOtbk1Yyh+rlUekLFZEJ2NjsVNuB3BB4EY0mmz6RgBIqO8H18VUb0blb+j/ROrziRazMZGWGw0KAFLrxsoA7EZ+txblyOMu02+DR7TBZR1tZzod+07sh3K1rDJ1nLTqRUiUQUcaKqbXAsid97bu/eBv3kY8dPa5Z3ktN52txyHqRsGWuifZC1gq/AbNZ9BvPepVPlqhg7kyyD1m5fhXgvu38TiDLO0Ovu6ztp8hkOztXXTEi63AbB5nWpuGFSjAhGBCMCEhyrNJHm7f6qa5h/Y2Pj2h2t8ZtntMjpet7rq3ez1zTs0DGx9X3m0vdvpkn2NJJIwIRgQuVTTJINLqGHjy8R3HxGIPjbIKOFVJj3MNWmih9XND6JM0f1Se2v4WPpjwO/icL3ZYfd6zdmvsOvgcd6urHJn1Tt1do1dmG5VrpF0OgrT51SSebVam4lS4uw5SLxvyJtfvuNsbmjtMXWdG/rxnAtOr0ps8DilZrOWnYVRjmjivMmZwa66FY46aBI7LNIWIWRnuQdyLHh3C4tjf6Bps12yPpE4kucTi0UxAH2duBql69brZq95XnGkSIsqyOh11tYf1cZtconJmUdlV4KBdrnZsSaz1o4tIBwYzWd545k6zgMMRcD9VU6+afP5jZjT5ZAbtI22rTxbfYvbgDsg3O+x1Y2x6KjxF6Z2rZu4d51YYqo1kO5KekVVlLQCXL3NNUUjBY7qQahSfS56vWN25XDCzDDNmjtokuWoXmPGP6d27gOzEFRcWUq3MK9eTLpatTEsbEBhsB9U2J0fhsCyH6oZTul289pOwOsktPynI/esa+etMRvviutXzGapowIRgQjAhGBCyrygZ61VPHRQSIhlJQM5sqg6ldye9+1GthfTrIv1ikbuirKGtda5AS1uQGs/Tx4KqV35BmVmWf8AR+popOrqIyh9Vhur/hbgfZxHMDHqrNa4bS29Ea7tY4j7CUcwtzSzDCgvhwIWseTvoQ9SUrswLSLYdUkhJ1Ko7LPf1B6q8+J24+Y0ppNsANns1BneI1bQN+06sk1FGXdZy0vU1RspKwfWGxk8FPqp48Ty23Pi6utGRozbrPDYN+Z1YYnRoIc8XbNnHfu1a0xiiVQFUBQNgBwGGmtDRQDBUOcXGpXrElxGBCMCEYEJfn0xWFgvpyERr7XNvkLn3YWtby2IhuZwHbh3Zq+zNBkBOQxPYuOc04jgRkH9nKsPYuzD8t8V2mMMhDm/koewZ91VOzvL5CHfmqOeXemwN+GHEqjHUIwIRgQjAhQquiJbrIzol7+Tjuccx48R8sLyQ1N9ho7x3H7qFcyWguPxb4bx90KS9IMigzOExyqYp4/Rb1omPAg+tGbew25EbPaM0pJA+oz/ADN2/eo/UKqezim0aj969oWZUlFM09Pk1a600EZJ+jBHnJvdO1wJbex23Bv2rW9Y+SMRPt9nBc47fy7cN3h+mqTFa3Hf8qb0i6ZVlNVGhpaZIokUwpTtHr6zVwew434gC4IJ1XPCmy6Ogmg9omeS49YurSm717t/XSOBugKb0P8AJlHAnnOZFbIuowkjSgAuTKeDWHqjs+3FVu00+R3RWWuOF7Wf5dnHPgushAxclGfCpimbNREtPTySKiw3CySRi1pAh2D3VXHMEKSCASb4WQzQ+wFxc4Am9mAdldmrYeJouEua6/qWvdHc2WphWQEE2FyOBuAQwHJWBDAcr2O4OPKyxOieWOFCE1WuITPFaEYEIwIVd6cZ2tLTsSxUsDuDYhRbUV7mJKxqeTyIeF8X2WzunlbG3M/dezNcJuipWP8ARDOMskeZcygVjMwIlBOmMABRGAtmjRQLAjlYGwXHsLZZbXExnsbqBopd278cCd3LNKNe0k39a1iSmoYKXTNI09HIOz1l5kQcQesCkqvczNYbWIx5kPtMs9WC7INnVJ7Kip3AY60xRtMclmPS/oPTpE9XQVMUtOu7J1isV5dlge1vtpPa8ScejsOk5XPEFpYQ466Z8Rq4jDgl3xClWlefJb0M89l6+Zb00R4HhK430+KjYnv2HfjumNI+zM6OM9c9w28Tq57EQx3jU5LZ5B17FBtChs1v7wj1R9wc+87d+Pn7qzuLfyDPednAa9pw2rUH8EV/Mct2/js2Z7EzAthtLowIRgQjAhRa7MooR9I6r4cz7ANzimW0RRe+6n3sVscMknuCqhrnDv8AqqaVh3tpQH2ajvigWt7vcjceNB4lWmztb77wOZ8FwapaWpgR4nj0apCGKkHbSLEEg2JxUZXS2hjHNIpV2NOGqu1TDBHC5wcDWg18dfBOpowysp4MCD79saDmhwIOtJtJaQQkWT5jO0EemAuVGksXVQdPZ24k8O7GdZrRM6Ft1laYVJAyw3nuCdtEMQlNX0rjkTnipDZ71Z+nikh+9sy/mXFpttz4zC3fmOYUBZb/AMNwduyPIppBOrqGRgynmDfDjHteLzTUJVzS00cKFdMSXEYEIwIUSupC1nQ6ZU9FuR71bvU/LjiiaIuo5uDhkfI7j9c1bHJd6rsWnP1G9Vzpf0djzSmsB1dREToJ4o44oxHqnbf8LDhjS0RpQwPvUwODm/esato3FVWiCmHIrN+jnSKpSRoEgMmayyGI1E51GNANxY8NNiTbYgXOrhj1FqscLmCRz6QAVutwqfrz1YZpRrzlrVy6RdKKXK4PN7+eVRIZwxvd9jrlO+ncAheIAUCwAIybLYZrdJ0vuMyHDY3zPGuKtc8MFMyqJkNDWZzWpLUrJNAGtI19CIu/ZQ8rG2y3J5nnjatMtn0dZyyIhrqYDMk7T9cNmxUtDpHVOSuHR5jlde9GxPUMOshY84mJJF+ZicluPomZjxGMO3f93Z22se8Oq/jqPb6DUr2dU3OS0/GIrUYEIwIWNdPc8hlzCCKc/wCz9apl426tCQoP3S2tyeaGI8hj0miLLILPJPH75BDfMjfqG8KiVwvBpVj6S06m/XZZFV0RH0c1JYyRrYeqLHv3Q2sBheyPP5JyyTWHZE8cRzC64bRUJL0eoGj1yZLWrMouZKGo2PiLGxU8r2Hixw3apQ+jbfFdOqRv3jzO4BRaKe4exU+upYsyroo6Ol80ke4mU7qrAnWwA9FVAO3ZudrA8daOR9jsznzyXwPd3jUOJ7aDWqSA91AKLc4KJKeKKjp+wAtrjiqD0nP32J495J5HHz622iSeXE9Z2JOwfeA+i04WNaL5yHefvE/VNoYlRQqiyqLAYkxoY0NbkFW5xcanNL+kFQyRqQ/VguFZha4BvwvsN7b8t8LWyQsYCDQVAJ3du+ivszA5xwrgaBRcpztREoqH0SC4OoWvubEHgdrbjFNmtgEQE5o7XXDlqPYrZ7KS8mIVbu+6qS2exnaIPMe6NTb3sbKB78Wm2xnCMFx3Dzy71X7K8e/RvE+WaiVc0xF55o6VPqqQXP7R5/hGKJXykVleIxsGfM+QVrGx1pG0vO/Ll6lR6J0vekp2kY/38twPbdu0fdbFUTm1rZ4yT8zsO84nsVkgdSk76D5R6DBTxlk8m81Q4+7D2APf6Rw17NM/4sh4Nw780v08bPhsHE4/RLIHlSqZkWWpRFMRLFQVNwxAO17W+eE2GVlpLmAvaBd1YHPdVNOEboAHENJNdfDsTVs0n/8AhJPzJ/XDvtMv/iPMeqV6CP8A8g5FKMloXdpEleeEgl1jVtI0sTvccd7jCNkhe9zmyOc01qGg0wJ3Z4pq0Sta1rmBrsKE0riEzkoamP8AVS9cvOOaxJ9j/wBdsOGG0R/DdeGx3r6pYSwv99t07R6eiUloVa4MlBKeRBKN/wCJHwwjWJpwrE7/AB/+ack3SRwxpI3v9fFNIMzqFF2jWdftIGB/dPP2YcZaZ2irmhw2tPkfIpZ0ERNA4tOxw813XpBB62uM9zxuP8rYtFui/NUcQR5Ks2STVQ8CEpz/AD0EqIZJFGlt1U9p9tA3G44jbvGEbbbhUCNxGByGZwoMR4Juy2WgJe0aszq1nAqzUhYohcWfSNQ8bb/PGvGXFgvZ0x4rNfdvG7lqUOvHVN168ALSgc1+t7V4+y/hiicdG7ph/Vw28R4V3K2Lrjoz2cdnb40WdeV7IGjZMypiUdSBKyGx37KSAj26D3gr3HHr9B2tsjTZZcQcRXmR5jtSE7COsFUchp8qhhWqrJWqpnuRSpxBuf1pJud9+0QCDwbGpaX22SQwwNuNH5z/AOv0xG5VNDALzsVG6SdO6qrXqltTU4FhBDsLdzEWLDw2HhiyyaLhgN89Z/zHyGrvO9cdKXYaklXOZ9cLs7SdQAI1ckgKPUt9UjsnvG2G3WWJzHsugB2fr5qIeQQdi/R3RLM1qKZGBLWAFzxIIDIT94oVv97UOWPnk8TopHRuzBonwaioTnFS6oGe1fVQOwOk20q31Sx0hvYt9R8Acda0uIAQsIyzM1jaWsqaAVFJVP1aF9N0Cagqpx7QVQvL0OPHHt5LPVrbNBLdewVoK41pie3HXnkk72Jc4VBVlyGWiJvlWYSUEh/91qe1Gx7hrJFz3hmOEbS20Af95CJB8zcD3eYAU2lv5TRT85zqpomFTWZXA86CyVkLdi7Ar2uyXUb27XG9ha+KILNDaR0ME7g05sIx24Y0PYuucW4kLt5HspIjnzGa3WVDNY2tZdRZ2HcGe/uUYr09amtLbM09VgFeWHIeJXYGk46yr9laEgysLNLvY+qvqL8Nz4k48vZgSDI7N3cNQ9d5KdmIBDBkPHWfvUAp2GVSqz0rJlkhpxwY3b2kEJ/BsZGkv4sjINRz5GnnyWjYv4bHS7Mu6vku2WZPE8MboZIiygnQ7De2+xuOOLLPZI3xNcwltQMifDJQmtMjZHNcAaHWApX6D76ipI7ust/AYu9i2yP5+gCr9q2Mby+q7UuSU8ZuIwW+s12Pxa+Jx2OBhvBuO04nmVB9qleKF2GwYeCYYaVCMCFUI1vNO3VVD3lYaomKrttyI32xhtFZZHXXnrHEGgww2hapNI2C80YDMVPgV1MNt+qrx7JP/wA8WFv6Zf7v/wBKN79UfL6L30dFqmWwlUdWLifdz2uI+7/ngsX+odS8MB72eZy3ea5avgtyzPu5f8qz42FmrzJGrCzAMO4i4xFzQ4UIXQSDUJZJ0dpydSqY2742Zf4G3ywodHwVvNFDuJHgmRbJaUJqN4BXwZF/8xU+zrP/ALY4LFQ/Ef8A3I9q/Q3kkPSqBIDCU1NJq1amZmNltYbna5PyxmaSY2AsLAS6takk5cdpKesTnS3g6gbSlAAM1cYpAyhhwYAj2HfG+1wcARrWQQWmhXsjElxKYqRGSaklGpNJAB5xvcAfs7r7lxRZHugfdacW0LeGrllworpxfAk258frnzX5uz3K2paiWnfcxOVv3jire9SD78fULNO2eJsrdY/5HYVkObdNFBxcorrSUskpIijeUjiI0Zre3SDiD5GR4vIHEgeK6ATktX8i+akaoH2KkpY3uPSkQWPA384v7FGPJ/iCANlbK3Jw7x9KJyA1bTYtZx59XLP/ACwZkY6YoOJU8+b2iA98bTH2rjV0ND0lrbXVjy+tFXKaMKqI6Y5SKKko5ad6pI4gXKkoUkPp6blSSSWNw1t+eNv/AKdbjaJJ2PDCThrqNVc92pU9IwANKhnIskqv7PXPSsf7upW6+zUbfznFvtWkYPixB42tz5Y+AUbsbsjRL87yWtpjDQ+crLFUsvVrHIzJ6QVTpI7Iub2G2x7sX2e02aYOtNyjmVqSKHLHj2rjmuFG1zW5PRJFDBSRiyWCW/3cYu3xsF/ax89t0rp5KOzeanhmfTtWnZxcBfsGHE4D17E4xcqUYEKtRtrlEv16oKv4Y0df46jjI9+QSbZKDg0OHjVaJ6rCzYyp4kg+FExyLs9dF9nK1vwv2x/E4bsnVvx7HHvx80vacbr9oHdh5JphxLLhU1kcYvI6p+IgYrklZGKvICmyN78GglQP/aCJv1ayzfgQkfE2GFvb43fDDncAfE0Cv9kePfIbxK+jNJuVLLbxZB8r477TKconc2+q50Ef/kHI+iRZ0wQM6rU07swJsewbntE6SRe3s3xm2u61pcA9hJxplvOBIT1nq4hpLXADt3ZgFdc1hVFXqqmokdiLKsmoleZAHhz4YnaGBjR0cjyTTAOrhr/5yUIXFzjfY0AayKYqTl8ywsXMNYzMLF5FDGw3tsbge7FsLmwkuLJCTrIr4HyVcrXSANvMA2A0TKnz2nc26wK31Xup/ethtltgebt6h2HDxS7rLK0Vu4bsfBMgb8MNJdGOoRgQqvXgSTSObFUlhhH51Z/mQPdjIlpJK55yDmNHME+PctGPqRtaMyHO7iAm2QG0Wg8YmaM/sns/u2w5YzSO58pI5Zd1EtacX3toB5599Uyw2l1AzLsNHL9VtLfhewPwbS3uOFp+qWybDQ8Dh40PYrousHM249o+lQsp8u2U6JYKpRs6mJ/xL2k+ILD9kY9r+HZ7zHQnViO3A+XNZ87cipydE6eiMaJl02ZVBjDGRrCG5vtdjoHDgQTa2+KDb5bTVzphE2tKfm7se8Y6lIRhuqqa1FRmEaqamposqgBBEcYV3tzXtdi/Lsg+zCzWWV5IiY+V204DjhjzKkbwzICqn/tXBLnMk8FxE0Yu1rFzDaRmsdxeNHjF97Hxw5abDJHowNk95prwBwp31UWPBkwW248umFivlhzAGoUW1aZVBU8GEKK4HsPnLD3Hux6X8PRV6R+6nOvoEvaDQAJ1lXlGyuoGmppkgY82jWRL+0Lqt7VHtxCbQ9sixhfeHGh5V8ChsrDmm1Rk1FJSyTw0FDWsPQWnCLrBte5t2WG5tc8O/CzLTaGzCOSV7BrvVw++xToKVACpfQWkiqM6DR0vmiQRsxhuTpdex2rgb3e9vujGvpGR8WjqOkvlxAvbs8OXeqY+tJlRa9B26iRuUaiMe1u23y0Y8KzrTudsAHPE+S0ndWJo2knyHmmGGlQoeb1XVQyOOIXb2nZfmRii0y9FE5+7v1d6tgj6SQNValSoQwxR9WBC6qL33doy5LeG7cMZD22hrmRx3aNIGNcTdrU7s1otMLg5769YE9laYdy9UlXWGYMohU1CX31W+juO++rf4Y7HLazMHC6L436vPFcfHZxGQb3VO7X5JlVU1QEZ56rq0VSzdUlrAC533bh4Y0G2W1SuDXSUrhRop3lK9NAz3WV4nyS3otX5VVSMKZ+vlUamMiyXtwv9IoB37sOy6BNjpJKzE6yQfMqo298guh1BsGCaZF0soqx3jppdbILsNEi2F7cWUA792G7RYJ7O0OkbQHLEeRSzXtccFDzPygZbTyvFLUaZIzZh1UxsePFUI+eLYdFWuVgexlQcsR5lcMjQaEqzCxHeDjPViqdF03ylZupilVZHkCWWGUXcnSBq6vTx2ve2HW6FtETDIIwBSpxbxrnVcdaL5Ac6qe53ndPRx9ZUSCNb2F7kk9ygAlj7Bimz2aW0OuRNqVxzg0VKU5T0py3MWMUbrI4F9EiMpt3rrAv7uGJ23RMsTKzsw7D4VopRTkHqGiR5lnuUU8rxiqlp5EYqyxrOQCOPBCD7jhaP8MTvYJIA5oOODgO4lMf9SOUlHcQmeTV0lSC1JXxzheIZbFb8NQtqF/EYUtGjdI2U0e/hVo8RmpttFlfmzkUwqBXJG7NLANKk7KeW/db5YWf7YxhcXNwGwqbPZXOADXY70hXLZGCpJI2l+rkKjbeZwhv3kDf24zBZpHNuyPNDdcRli51PvenjOwG8xuIvCv8AKKpx0UBjZoyb6l1D2ozRt8gmNHR46NxZtFeRLT3AJO2m+A7YacwD6qy41VnrlVwCRHQ8GUj4i2K5WCRhYdYopMeWODhqVM8o9P5zk7uR20VJfYUI1/u6xjT/AA9aCLRG4/mFDxI9VC1x3S5o1FUPo9nNOtIi1Oa1qbEebwhroASAOs0tsQAQLjY25Y9HarNKZyYrOw/qOvsqPApVjhdxcps9ZkcVN53HTedStJo6uplvIbX7bKS/Z2G9uYxU2PST5uge+60CtWjDgKUx7V0uYBeUfNc7o54Mtnjjp6eVKrRJBHpuI2JViQADpKhdyPWxKOyTsfPC8uc0swca59+OJ5IL2mhG1bB0fmZ6aFm9Pq1D/iAs37wOPIFNFYx0qzJBmamWm87T6UdTc3YmaaMEWBJIWNdrcseq0VC42FxY+4S73uAHBLTHrjCuC91lVkoIFTldbSsRcbuu3eA0i3HuwxGzSBFYp2PHYfI+KiTGM20XSCjyaMrNFV5jRFraX0OAe7tCM6h+0RiLpNIPrG+ON9NVR4XvJdAYMQSE38iCtJLXVDsXZig1txJJdmJ8T2cK/iAhjIomigFcOQ9V2DEkrSMl3V2+vK5+DFB8lGPH2TFrnbXO8aeAWhaMHBuwDwr5phhpUJVm3blp4eRbrG9icL+BYj4YStPXkjj33jwH1omYOqx791B2/SqiT/2j/qk/wTil3x/6x+xWt+F/Qf3Lgh009HN9Rxc/de6t/EYgOrDDJsI5HDzUzjLLHtB5jFNukn9kqf8AgSfyNjdsvx2fzDxWY7IrA/JfmXm+Y05Jssl4W/bHZ/fCY9tpiHpbI8ax1uX0qk4TRwVk8h5/22q/4X/mMZ/4g/08fHyU4PeKpWcqah66pvcCo+UrSafkoGNeznoWxRfp8APVVuxq5b/kebXyyKpPKlDt7VS7fMHHiLRZ6Wt0Q+anenAerVfnSnjaOKOp3us9v2o1jk/8se8eQ+R0O1vjUeSSyAdvV98tc/WVdKt+wYAy/wDMcgn3hV+GMX8PtuQSHXe8B9SrZzVwClZp0Jnp82gehp5BTo8TFg1wu4Em7Nqtpvf2nFUOko5rC9toeL5DsKcshTNSMZD6tySgZbDU5/NDOLxPPLqGorwViNwQRuBhvppIdFtkjzDW79YVYAMpBXfyUgR5xLHE149MyA39JFcaT48Bv44r0z17A1zxj1T2kYqUWDyAtf6QnUixDjM4T9n0m/dB+OPBW3rMEfzEDszPcCtSy4OL/lBPkO9Rc0H0/up/8fFNoH8X/b/eVZB8P+/9q403YWml7ppIz7JHYfzBcRb1RHJ+pw5k+dFJ3WL2fpB5AeVVZMaiQRgQkclKJKWrgO4PXJ+cFh8mGK9HP6KSo/K/zveattIrQ7Wj08l+ZENwD4Y+qHNY69Y4heZOB9mOjNdX6L6OZ0qQaWIv1srb9zSyMvyIx8zeyjiNi0s8VRKHPoKTNnknJQPTlVlC6urZ3L6rWPG53sfhfHoYbJLPo1rY8aOJplXUl3PDZMdi8Z7ldHWsry57G5UWXrI0BAO9uyyc/DDNmnnswLWWQiuwnzBUXNa7EuTWkzenpaWSKozSnrqcQGKOmSJA2wAQAqxPAW7XtuLYWfZ5Z5g+KB0br1S4k035gd3CilUNGJqu3kEX/Zaknj14HwRf64h+JD/GZ/L5lEHurQcj/URnvF/iSf8APHlLIawtO0V54p60/Fcp2GVSlWX9uonk5LaJf2d3/eNvdhOHrzPk2dUdmJ7z3JmXqxMZt6x7cB3eKiT/ANo/6lP8E4od8f8ArH7Fa34X9B/cvVJTdbl4TmYjb2i5HztiTI+ksVza1ce+5ar29e8wqety6V/rUzk+3Qb/ADxpaOk6R0T9pb4hK2hlxzm7KrA8ooi1BUzrs9NPA4I5Btan5lT7sfQJ5ALUyM5Pa8eB9R2rNYOoTson3krrupbMJj6lG7+8G/8AHCWmYukbDGNbwPJShOJO5VbL8yjjo6mnKsZJmhKsLWURMSb7331HgMaUsL32hkoODb2HEKAcA0haJlWa26MTC+664P8AuSCw/LJjBmgrphu+juQ9Qr2u/hLPJcyjNClMFbrFqGmZttJDIEsN737K8rY3hC8WkzVwuhtNedfVUXhcupv0wq+t/Rbk3PmUQJ8Vd1PzBwrYY+j6dv63d4BUpDW7wWn9JOn70uYx0YgV1dogXLkEdY2nhp3t7cecsuihPZXWgvpS9hTYK51TDpKOurOK/JBXZ5PTF9Aknk7WnVbSpbhcX4Wx6CK0mzaOZKBWjRhxNEuW3pCFqfQjoDDlzPIJGmlZdOpgFCrcEhQL8SBckngOGPNaQ0rJbAGkUaMab96ZjiDE6P0lYO6CO/7Um38o+ePPnr2rc0d7voO9Pe5Z/wCY9w+p7lGzT9efZB/j4qtHxf8Ab/erIPh/3/tQkBehcD0ryFfasjMPmMduF9lcBn1qcQSR3ovhtoBOWHeAE4o5xJGjjgyhviL4cieHsDxrFUo9hY4tOpdsWKKgZePpKkf7wfOOPCsHxJP5h+1qul9xnDzK/PvRPooKvzh3mWngpheSQrq46rAC45Kbn2bHH0m22/oLga285+Q++KymR3q4puOi+Tnhm4t4x/8A8wr7dbxnZ+9T6NnzKPmvQiHzaaoo66KrWBQ0iBbMqm+9wx7ibEDgcTh0nJ0rYp4iwuyP2Fx0QpVpqmr1rDTb6iH4qpP8ceStIpM8fqPiU633QuuX5LT1OcGOoAYCDUsZJAkdDpCk91gTbnbuvjbjtMsOiw6LDrEE7Bil3NDpcVY48rqh6GR5fH+KSJv4R4WM8J961SHsP/0pUPyhd56I9VL+k6bLoKcRneMnWDy09kWPG1je9rYg2Xrt9kfI59deXbie/BBGHWpRL/IKf9kqBz68f4aYY/Enx2fy+ZUYPdWg5J+oiHcoHw2x5WyCkDBsAT1o+K7iu9ZUCON3PBVJ+AxZLII2F51CqrjYXuDRrUfJKcxwIG9IjU34m7R+ZxXZYyyIA55nicSrLQ8PkJGWQ4DBLZ/7R/1Kf4Jwo74/9Y/YmG/C/oP7lO6Of2aH8P8AmcM2L4DeCotXxncVApKYvT1dKLAgyIt+AEgJW/h2sd0Y8RPLT+R/dW95qVrF66/5m94wVb6I+TyWmpa2nnkjbzlAqlNXZIDi5uBwLA+7HprdpZk00UsYIuGuPZ6LPZEWggpXk3kwrIIqtOugLVEIiBBew7alr9nhpBHtthmfTcEr43XXUa6urZx2qLYSAcU1yfyb9Xl1RTydQ9RKWKS6SdFwoXtFdQAIvt34Wn0xftbJW1DRSornnXcpNio0gpbD5Na1aCSk66Dt1Cy37drKpBHo8dQQ+44Ydpmzm1NnuuwaRq28dlVzojdu1TKq8m+rK46VeoFSrAmbSd+2WI1adVtJt7sLs0xS2GY1uH8td1Msl0xdS6l1X5KppKGGIyxCogLhT2tDo7a9LG11IYmxseJ232vj06xlpc8NN11K5VBApUalww1aAvfRTyaVKVSVNfMspjIZVDu5Zl9AszgGy2BA34DHLZpmJ0BhszaA7gM86AbUMhIdVxTHLugk8ebtXmSIxmR30DVqs6so9W19+/FEulI32EWYNNaAVwpgaroiIfeWg4w1elXR7tI8x/vpCw/COyvyHzwlYus10vzEnsyHcEzauq4R/KAO3MqNmn68+yD/AB8V2j4v+3+9WQfD/v8A2qdkP6kfif8AnbDFl+H2u8SqbR8TsHgFz6P9lHi+ykZPdfUvyIxGx9Vhj+UkdmY7iFK1YuD/AJgD5HvCaYbSyXZe3bqW5db/ACxphWz4ySfzf+rVfNgxnDzKxbyY0eZs009E0KRnsydffQ/rWsoLXUNe4t6XHHv9LyWNobFaASdV3MateGNN+SzIg/EhTelnQPNquUztHSsSoW1O9hYX3Aktvv34psWlLDAwRhzs/wAw9F18bya4KJ016RZokBp56VKOKQWYxpbrLerrDFeXAb28L4t0fY7E6XpY3l5G05b6UBXJHvpQiisNN0eeREYKSNKj8oC/5Y8raDWZ5/UfFONGAVc6VZBLU5rHTpZWkMlma9lCzVDX27kANvZwvj0eirUyDR7pHZNccON3DvS0zb0gC8P0WqKir81pKyWqjQASzMZBHE1yGU3YgkWBABN7+BIZFuiig6aeMNJybhUjUcvFQuEmgKd5X0UyaabzSJKqpkFw9Yl+rjYAnjfR4AaW5bnfCc1vt8cfTvLWjUw5kePeFMMYer3qb5E26ubMKfVq0OtiPW0tIhI9tlOKtPi/HDLTMHyPmV2DAkLR8o2Rl+rI4/eJHyIx5KzVDCDqLvE07k9P7wO0DwXLPO31UP2sgv8AhTtt/AD34hautdi+Y9wxPhTtUrP1b0mwd5wHqmeG0uq/P/aP+pT/AATjMd8f+sfsTzfhf0H9yndHP7NF+H/M4ZsXwG8FRavjO4rmOxWnumi/ejP+k4h7lr3Ob3t+hU/es/8AKe4/UJth1KowIWVdPqGV6yukjUExUCkHt6xq61T1ek2va97g7cMej0dKxsETXa5Dsphdzr3Kh4xPBV2P00VA3VyyaaawazIlaHAT7oTtezDzvdJdSoHWyzMdMeJw4qIz+9qW5ajKkS1NzEEgNzq3RvOJN7b7M5X3DDMxBLjD71X8xcHgKqA3qTGv0dR1+nrerpAQ4l623+ya+enRa97jVfFbvfZ0fu1kypT/APpTfXZqXdtd3ktb8nN/MI/S09ZLo1X9DrX0Wvvp02t4Wx5jSf8AqTto2vG6K9+aYj91WXCCml+fTlIJCPSYaV9rdkfxwtbHlkLqZnAcTgFfZmh0orlmezFS6SARoiDgqhfgLYujYGMDBqFFU95e4uOtJ81H0/ug/wAfCVo+J/t/vTcHw/7/ANqm5D+pH4n/AJ2wxZfh9rvEqm0fE7B4Bc4uxVuOUsYYfiQ6T8ivwxW3qWkj5gD2jA9xCketAD8ppzx9U0w4llWsxrOpy6qn5lJpB79Wj/xwaIi6WVg+Z9eyvorbWaGmwAd3qs68n8VclCV8yFZRTknSJFVwR2G2JGpSV4eF+ePW6TdZn2mvS3JG66EjbqyOKQivXcsF6lbKqdjros0y/vdWkVfj1h+QxwC2zDqyxSbjSvgu9UaiFE6XdLKSagNFSyVNU0kinrKg3KWKkKCQCSSLDbm2/LF1hsE8dqFoma1gAODde/73YKL5G3boxWudGaRRTi4Bu8hB8Gkdh8iMePc6pJTazDyqSS0tbHUxNodJCymw2DxoBcHiCY5r+049HoIMmjlgeKg0P33KickUcEs6UdKM4elUzximgmNgY00GS4uQbuXAI34C/jh+x2GwNmIjN5zdprTuAw7aKp733ccFLyPo1JSU16vMGy5Km1oU9NuQLc12O4HAEXI4Cu0W1k81IIekLdZy7Nvb2KTGFoxNF36EUDZXnZpXcMJIiqsBYMCBIhtyPYZfbfvxDSEotujumaKUNT4HxBRGLklFrFL2Z5l+sFkHw0N/KD78eJj6sz27aO8vLvWi/GNrtlR5+fcl9ZmcMVWTM+nREAmzG5Y3Y7A22CjCstqiitP8U0o3DA68/AK+OCR8H8MVqcezLxKkHpPSfaj8r/6cWf8AU7L8/cfRQ9htHy949UmlzunM2rrOz16vezeiIipPDv2wg63QGW9ewvA5HK7TZtTYssvR0u/lI1fNVS8l6Q00cEaPJZlWxGl/8hi+y6RszIWtc7Gmw+iqtFjndI5wbh2LzmWe07yU7RyamSXfssOywKtxA8Mcnt9ne+NzHVIdsORwOpdiskzWvDm4EbsxiFZ8bCzUYEKg+UjpjWULRrDAojZgDO+6knV2AoIINhe98bWitHwWoOMjjUflHZjXHhRUyvLcgk/Szp9Xx1NWtMIRDR6A/WKSX1lV5Ees3AW2F74asWirM+KMyl159aU1UqfAKL5XAmmpcc68o9a8reaLEkcNMlQ4kBYkOsbkDccOtUW24Mb8BiVn0PZ2sHTkkucWim4kf+p7sFx0prhsqvWb+UaukMYpVhjtR+dS6wW4As4XfgANuZvxGOQaIs7bxmJPXuCnIE/fNddIdWyq0DoZnRraKGoZQrODqA4alYo1r72JUkYxbdZhZrQ6IGoHnj5q1jrzQU6woppJndQnX06OyqoJlYsQPRFl4+J+WM+1yMEsbHkAYux3Zd57k5Z2O6N7mipy559ym/pmm+2i/OP64v8AbLP87eYVPs03yHkk2ZZlCZriVCLQ7hh6s2o/Ab4RntMJkqHj8msanJyGCQMoWn82r9NFLyXNYFiAaWMHU+xYc3Yj5Yvs1qgEdC8ZnWNpVM9nlL6hpyGrcF4zbMYddPIkqMVlsbMD2XBVuHLhiu0WmEvje14JDqZjI4eilBBJde1zTiNmsYprms5SJyPStZfxN2V+ZGHrQ8sjJGericB3pWFoc8A5a+AxKo3lgqxT5YlOvGV0jH4U7Z/lA9+N78OWYdOKZMb9Al7VIXVJ1lUvMf0x5rRpHS1VMlNGV1RM15L6e0yrZhwvYg8Tjbi9g6aRz5GuLzrAwzwBOCoN+goKJdR+UfNISVM+u3FJkUke3YN8ThiTQ9ikFQ2m8E/UKImeF9k6SNX1NKZYKeMxOZHaFCpcRjrSGuSTYIefPFb7M2xWaVzXOIu0AJyrhhzXQ4yPAot8yelMMEMRNzHGqk95VQCceIKcKonlly3XT9YALqAbnvjOoe0CNpz7sbGg5rlqDTk6o55d4CrmFWJDW9PsulZKuSColqUUaIGb6FHHrDe37VieBtfGnHoq1sBga5oYc3U6xGzb2VpvoqTK0460r6Ly5rXV3nscaSNYr1kynqYweAXe50nktzfjxOGbY2xWWzezucQM6D3jx478NmSiy+515QumdUKevjmWrNXVRvqmIXSqtGy6Y0+7YFSLm1t9yRi6wMM1mMZjuMIo3WSDXE+IyXJCA6tcVt8tUjrT1UZuhAue+OUDf3HQfYDj59a43Qyhzs2ktPA4dxA7KrThN9pZtxHEfSq855SMGSojXW8ezJ9dDxHtHEYXtcTg4TxipGY2j1GYVtnkaWmJ5oDkdhUygqYZl1R6SOYsLjwI5HDEMsczbzPviqZY3xuuuUnql+qPgMXXQq6lfGRALkKAOJIGOENGJQCTgkbBauVQijqIm1M9ra2HBV71HM4zjS1yC6Oo01rtI1DcNe1OitnYb3vEUpsG079isGNNIowIWceXH+yU3/ql/kkxv/h747/5D4hUT5BU3ygwCOqzLq6iErJ1ZlhYOJL6o2AS6aWsbNdWPZJuMamjH3oYL7DheocKa88ajZiM1XKKE4pakgR6wOQhbK4VUNtqJipNhfidjt4HDFC5sZbjSV3i9Q1nh6LtWU+iOB46iGOR8stJFIHBKEODoOjQWYbAagbjEI31e9rmEgS4EUzqM8a0GvCikRQA11LVvJILZVTX75D8ZZMeb01/rX9ngFfD7gVvxlq1Kc/yjrwrLbrI911C4bnpYdxwjbLJ01HN95uWzgU1ZrR0VWn3Tn6hc8rammuphjSVfSjZFuD4bbjxxGzugl6pYA4Zigr9RvXZhNHiHEtORqUw/RkH2MX5F/phr2eH5ByCo6aT5jzK8tl1OASYogBxJRdvljhs8AFSxvILomlOAceZSZ6WKqcLFGiwo13lCgaiPUQ24d5//SgYorS4NjaLoOLqZ7h5lOCSSBtXuN45CuW8+QTap+kmROUf0je3cIP5m/ZGHH9eVrNQxPgPM9gSrOrGXbcB5+Q7Vk3lFzCaqzaKKmiM5orN1Y3uwZZJL+GyL7b49vouKOCwufK670mFd1CB5lZ0hJfhqTibpDBUTF48yqctqDbVT1S3jUgWtokAVb25N42wo2xyRR3XQNlZjRzTjzGPMKd4E50TbzOsqDGlZS0OYQMwHXxMFZFPr2e9yPuMMK9JBEC6CR8bh+U691R5hSoTmAVTOjPR+Jc3njhJaGOQRqT2vS+kdSeYCRyxk/eF9zjQ0na3vsEd/Bz8TwHrgVCJgDyRqW248umEs6SUQmp3UjVYXtzIHpKPFlLJ+1icbyx4c3MIpXBYv0Oo8qp2nOZPqlhlKIhVmR1AFnCqDqvud7i2n249lbZbbO1nsg6rhWuFRuqcuzHNJsDGk3s1Zcy8qNErq0MVTL1Y+jTUIohtb0Qbnb6ym3IDGfFoO0FpEjmiuZzP3wIrrUzM3UqT0p6aGsR0FJTQK7h2ZFvIWG9y+1yeB23BxsWPRos7g4yOcQKCuVOGPiqnyXsKLQfI1naz0slFIbtFfSD60T/6WJHgCuMD8RWICTpadV+B4/UeaYs0hGWYV+yuU6TG5u8Z0k/WHqt7x8792PM2d5oWOzbh6Ht8apyZorebkcfUdnhRcqzJI3bWpaKT68ZsT7eRxCWxxvdfFWu2jDntUo7U9rbpoRsKrjZjWAyKJgQnW2JRbkRceXE4yjPaxeAfgL+ofl9VoCGzmhLc7us/mTqPINdjUSyTc9JOlfyjD4sF/GZ5duyHIJM2u7hE0N35nmmcs8UKjUyRqOAJAHuGHHPjhbiQBySzWPkOAJKXnpAjfqY5ZvFVsvvZrDC3tzXfDa53AYczRMeyOb8QhvbjyChy5/KOPm0Xg8uo/uDC7rdKM7jdxdU9wVrbIw5XjwbTxUDMayGqCpUJTVCq2oL1jrZtxca1AvYnmMX2bTMsLiY3NqcMHUPDEU71x9gBGIcOIB8DXuU2oyLLq6XrJqdWnUC4cEMQOGoA2dfHcY1LJpaZrTFG8t/TrHD1GCSls13rEVG378Cu3SHo3l8xWWqgjYqAoO4J7lsp7Xgu+Js0nNZWENeQD47t/DFREPSGgFUo6QU1DOUE1LD9EulOsk0FVHBdMd2C/dIGEWadns5cGOu1zq4c6dY14gFNtsAeMceAr3mgU6k6QLGqxxpThFACqspUADgBqjAwi7SrnuLiWkn9fq0K32CnzD+n0JTOLPkteRHjH1iNSfnS4+NsXttraVeC3fmOYqFSbK6tGEHdkeRoUyp6hHF0ZWHepB/hhpkjXirTUJdzHNNHCi4V2WxTW1rcjgw2YewjcYhLZ45feHbr55qccz4/dPZq5Ku1ktRFKY45303RRrCse3q5kX20/PGXL7RHLcZIadXMA5117qJ+MQvjvvYK45VGVPVTssy3r4o5J5Hl1KG0E2Uc/RW1/fhiCz9PG18zi6oBpkOQp3qmabonlkQAoc9fMpzLIkUZNgqIOAHyA+QGHnFsTK5AJRodI6mspJnOaigo5qmUDrD2tPe7WVEHgNh7ATi/RljfPKGHNxqd3/Aw39q5aJAMshgPvfmsd6ItBGWqqyprKSaVyYp40bTJc3ck6GD3e914bfD21uEj6QwMY9oGLScRs1imGtIx095xK0uB6asppeseHN+qAIVIkWUA3vftekd7WCcCN8eecJrPK24DDXaSW+GW2pcr8HDaqXm/RWnWjnq6GerpEjv1lPKsiXO1l3INzcC5LjfGtBb5XTsgtDGvJycKHt1+SqcwBpLTRWLyOZN1cXWEWIXx9KXS9reESwEdxdx34yNN2jprUQMm4cs++vJXQtozitKxkKxGBCwPyrZD5vUB1FlNl91iYv3Q0Y/4N+ePX6AtV+IwnNuI4H0PilbQ3G8qNj0CWRgQnuR1FVl0tNW9WwRydJPCVBs6+8Ha/MAi9sJWhkNrY+z1FRnuOo/fBWNqyjl+gFqlmjirKc61KXsOLodyLfXU7gd4I54+cWyCSCUup1m4EbR9Mx9VqQva9tw5HI7D9cj9E1hlV1DKbqRcEcxibXBwDm5FVuaWmhzWf1lfaSVNh2p0LE7WkbwBO2+PMS2mkj2YD3xU/qPaVvRw9Rrv5DyClyZ87ixnsLcECoPzNd/guGDbnSD4nKje81dyaqRZGt/Jzqe4UHeoq1MQNwULc2A1t+eYgX9i4pE0INQRXbmf7nkDkFaY5CKEGnIcmg95XSStjf0yHPLrZJH/AHI1Ce6+Junjfg414ucf8WgN71ERPb7opwAHeSSusNQgOxA/BHTIPi7E/HFjXtacDTgGD9xJUHMccxzLz4ABe5qpT6RLD73mbfIWPzxJ0rTnU8eiP3zXGxkZYf7gS2auVWUxsVZDddIIAPMFSzAA/da3hhGS0sY4XDQjEUy4EVNK/pNNoTLYXOBvCoOfrWgy3iu9fZ85eeUs7hFtYDtbDuGnffnuL99tscNvdNKXPN0dvIUxx15V20QLK2Jl1oqezzw4ZqRSVSkdguAD6pgh/iSx9t8XxTsI6hPZcZ41Peq5I3D3gO2870ClCovs2sj/ANRTv8mFsMCUuwNf72HxVNymVP7XDwXhnjTtK4jbv0mM+9oi0Z964iTHHiCG9lOZbVv+KlR7sCK9/c6ju9RZKgBtQZNX10ZVPxQi/vjxS6RodeBFdoIB5g49rFaGGlKGmwgkd/8A9KVS9K5E9IiQdzCx9mpR/FcTZpV0fvGvH1Hm0Kt+j2uyFPvYfVc5c8jkn6wgqC0Zsd/QD34eLDEf+oRSTXzhi3uveqkLI9kd0Y4O76eitnR/+zQf8Nf4Y27H/p2cAsq1fGfxK8g9fJ/uom/O4/iqfzfhxz40n6WnmfQePBd+Ez9R7h6nw4rJun2ZTZtWeaUaNNFTgsQpA1sNnYMdha+hfEnjfHudGwx2Cz9POaOdt1DUKd53LMkJe6jV8l8oRM60vmaeZgJD5rMArKdluSdlIJ4HawB2NzgGiB0Zm6U9Ji68MQfXs713pcaUwTHMOhYiqZGyarEdREO3TGQXAIBsCb3Xh2XBF7bjFEWkukiAt0dWHJ1PvmKHcV0x0NWHFVuvzjMq6ZaOt1hY21SxBAjMFtYHhdmJVVsdJZ1PccO9HY7DC61QYkijTWuJ2eeugIURfe66VuOR0HUQohsW3ZyOBdiWa3ctyQByAA5Y8Y41NU2p2OIRgQqv5QcjWqpmv6oNyLmy7HUAOJRlV7cSFZfWw1YrS6zTNkGrw1hRc28KL87VVO0btG4s6MVYeI/iO48xj6Gx7ZGh7TUHELPIoaFO+jHRCqrt4lCRD0p5NkFuNj6xHcPeRhO16QhsuDzV3yjP6dvZVTZGXK1Vr00lNHk9DqrpDJrE7EBIje7MhAPYFze1xZjuxNsZsYlZMbfaKRilLus7Ad/fhkBirTQi43FcvJx0sOXVD0dUwEJkK6rgiKQHSTfh1bEb9x378S0rYBbIhaIR1qV4j1GrlsXI33Ddctef/Z2LjeFjdgP7sniw+4eY5ce/Hgnf9u4u/Ic9x28Dr2Z7Vpj+MLv5hlv3cdm3LYpnmsTdrQhvvfSpvfnfnhjo43Y0CqvvGFSjzKL7NPyr/TB0MfyjkjpX7TzR5lF9mn5V/pg6GP5RyR0r9p5o8xi+zT8q/wBMHQx/KOSOlf8AMeaPMYvs0/Kv9Mc6GP5RyR0r/mPNQ694IrDqkeRvRjVVu3y2HidsUzOhjoLoJOQAxP035K2ISvxvEAZmv3yXzLcoVdTyIhkc3ICjStuCrtwHfzxyCyNbVzwLxzwwG4feK7LaCaNYTQfdT94LvWZTDIjIUUaha4UAjxG3HE5bLFIwsLRjuUI7RIxwcCoFJJGhEVRHGsnBX0qFk8QbbN3rheNzGno5mgO1GmB4b9yve17hfiJI2VxH03pr5jF9mn5V/phzoY/lHJK9K/5jzR5jF9mn5V/pg6GP5RyCOlf8x5rycvh+yj/Iv9MHQRfKOQXelk+Y80fo+H7KP8i/0wdBF8o5BHSyfMea+fo2H7KP8i/0wdBF8o5BHTSfMeZUeZzITDF2VXaR120j6i/fP7o8bYpe7pD0UeAGZ2bhv8BvorGi4OkfnqG3ed3iqL5UemS0sZoqU2lK2cr/AHSEcB3SMPeAb8xj1Og9FB9JXjqDIbaeQ7z2pG0TEk44lVPyWZzDF5xTPL5tJUBRFUWFlK3spvsNzcX2O4uDa+tpmzSSXJQ28G1q3bv9f+VTC4CoVh6R0sczLBnEYp5z2YcwiA6uTuD39E/dbbjYrthCySPjBksJvNzdGcxvG3iO0FWOAOD+aq0OUy5JWxT1UJmiW/VyRGysSCFNzwNr9g27wTbfSdaGaSszo4XXXGlQfvvHdVVhvRuqVdfJxlUs8sldUenKwkI7rj6FB91EOu1vWh5ocYGlpmAts0Xusw4nWfLjVMRDC8cytLxjqxGBCMCEYELJunPRuClqI6tqfr4EB1RcNSgdnht9FtsdjHba0bHHoNF2yR8ZsofdJ907No7dW/iqZWit+nFUjpD0tq8wZYQNERIWOmhFl7lB5ueHHbuAxv2WwQWQGTN2ZcfvDx3lLukc7Bal0M6NplsTLKvbkjLVNTq0LEtuzGrcTzNx3EkjsjHmrfbXWyQFhwBo1tKk7yPXgK4lMMYGBUo5BSV3+zZZCFip7tLXzE9rY2XlcHY8BaxIAHpbHtc9l/jWt1S7KMat/wB56zsquNdg3mpPkz8owgC0tW14dhHKf7vuV/8Ad9x9Xntwr0tocy1mhHW1jbvG/aNfHMilp1StXETQ9qEa4juYx6t97x9456fh3HwxjfAasFW627OHpy2HTDmyijzQ7dvH15qdTVKSLqQ3H8PAjiD4HDEcjZG3mnBUvY5ho4LriaiqrBFTvJUGeTSwmYAGUr2drbXG174xmNhc+TpX0N4/mIww3rTc6VrGdG3C6Py1x5Lv5lQfbD/vn/VizobH8/8AmfVQ6W1fL/j9F8/R+X3v1q37+uN/jqxz2ew1vXhX+f6rvT2ulLv+P0X3zKg+2H/fP+rHehsfz/5n1XOltXy/4/RHmVB9sP8Avn/Vg6Kx/P8A5n1R0tq+X/H6L4+X5eeMin2zH/VjjrPYXCjn1/r+q6JrWMm/4/Re1paECwmsP+O3+rEhFYxgH/5n1UeltPyf4/RcnSBZYOplLMZQCBKzdnS3LUdr2xAiFskfRPqb3zE4UOqqkDK5j+kbQU+WmNRuVmxrrOXxmAFzsBzxwmmaEuMzz7RkpFzl5t4R+H3/AIX4hUvdPhHg35tv8vry2hi62LF+Ltmzj6c1TOn3T2OgQ0tJpM4FiRusN+Z+tJzt7z3H0uiNC9KA94pGMht+m069W0JTzmtcys4zvoo4pY66GbzuKQXncA6o5Du2ocbXO5O4PHY49HZ7e0zGzPbcI90aiNVEs6PC8MVVsaSqVr6M9OJqZOonRaulIsYZLHSPuEg2H3Tcd1sZlr0XHM7pIzcf8w8/XPbVWslIwOIVihqmzmWCCKDqKKnPZivfWwHrW20IpuQOTWvqkW2ZNTRjHPLr0z9ewbfvXwKub/EO4LYaKlWJAi8Bz23JNyTba5JJPtx5YmqYXfAhGBCMCEYEKNmNEs0ZRtr8CLXU8iL7e47EXBBBIx0Eg1CFkFNSxZJWyTzQNImkiIp/cub7AMfQcXCve4AZTchsenE0mlLOIWuAcD1v1Db2axtx2JctEZvakrlzGvz+pEV+rhXtFRfREo9Z+Gt+6/PgALnDwhs2iob+bsq6ydg2Db31wVdXSmmpaTJk0Zy1KWhPVwTbPPttHxkkJPpFwLA9zA8Bt54Wl4tZmtGLm5N36hupr4UzV90XaBVXM8igrYotDx0WW05KQyst3qHY6Sy3IOgtz4sbm3C2nFapLM914F8zsSK4NA1HfTllxrcwOGwJfRdI6rIqlqOc+c062IA2IVtwY7ns87oTa42I4m+Sxw6UhE8YuvPiNvqMdqiHmM0OS03Kcwpa5evpJgH9YjiPCVDx9/uOPIWzRstnk6wuu26jx1HxG0J6K0AtunEbNnDZ4JgK9o9p00j7RLlPfzT37eOFencz4opvGXqO3DerOiDvhmu45+h7OS6ikgk7eiJ9W+rSpv77b4l0MEnXutNddAe9R6SVnVqRuqUfoyD7GL8i/wBMHssHyN5BHTy/MeZR+jIPsYvyL/TB7LB8jeQR08vzHmUHK4PsYvyL/TB7JB8jeQR08vzHmV5/RFP9hF+Rf6YPZLP8jeQR7RL855lH6Ip/sIvyL/TB7JZ/kbyCPaJfnPMo/RFP9hF+Rf6YPZLP8jeQR7RL855le4stgUhlijUjgQigj32x1tmhaatYAeAXDNI4ULjzK5vmSk6YgZW+76I/E/oj2bnwxE2lpNIxeO7LtOXnuUhCQKvwG/yGflvUerRVUy1kiBF3Kk2jX239M+3buGJR2SSdwD+sdTRl9e3DcEGZrB/Dw36/p2c1mXTPypNKGhoLxx30tUkEHfbs7XQfeI1dwHHHsrBoNsdH2jE6m+u3gMNpWe+auDeair0JoJonp6arE+YovWltR0SfWRT6J48blgSCdrgWHSdpjeJZY7sRw3jedfZlsR0bSKA4r35H0eJswZhIzRRWakAF5D2r3U+sNOn9o+GOacLXiEClCff2Za9mNexEOFUs6V9FIni8/wAtvJStcyRD0oDz246RzHq8d13DFit72v8AZrVg8ZHU7t279fHOMjBS81VfI8okqpRGl7bamtfSCbDbmxOyrzPcLkP2u1sssZkf2DafvM6lWxheaBfojoj0eSjhVQAGta3HSOOm/M3JLN6zEnYaQvgbTaHzyGR5xP3y2J8AAUCe4oXUYEIwIRgQjAhGBCW59ksVXGUkUHYgEi+xtcHcEqbA2uNwpBBUEWQzPieHsNCFwgEUKxvNKOoy9WoWYRUU869dMFOtUbYq7LxQgbNbtWI2OpB6uzTxWw+0AVla00bXCu0A/Y5FLOaWYatqteZ5smZzGip5BHl9OgaqnU2DIOEaHlGbG7cwG5DtIRQOsUftEorK40Y3YfmO/dw7Jl140GQXDz+KQfpKoTRQUlkoKe1usYbLJp79rKDwAvta5n0T2n2SI1lfjI7YPlr+7bluRUe8chkktLIvUVOcZhGkr1F46aBxdTcaQbH1QBYH6qsfWGHHg9IywWYkBuLnDP8A58yBqUBkXuVXy7KKiGk/SKTGA9aI4guoPKb2bTbiAQeyQQdLd2+lLaIpJ/ZHNvYVOwcfXVUKprSG3gVeaDyn1VHJ1GZ051ra7JpD2PAlb6Hv3qR7MY0mhIbQ3pbI/DYcueY7QVcJi00erllGe5bWG9POqSHfSrdW/vQ21e0gjHnLVoaaAlzmFv6m5d2B7U4y1EilajYfuo7E66qoXg6SDudSp/Mu37uEbs7ciHccDzGHcp3onZgjhj3H1X3zuUelAx/A6N/MVPywdNKM4z2EHxI8EdHGcn8wfKq+jMe+KYfsE/yk477QNbXcvSqOh2OHP1Xw5mOUUx/5bD+NsHtA1NdyPmjoD8w5hHn0h9Gnk9rGNR/MT8sc6d5yjPd617kdE0ZvHf6IHnLfZRfmc/8AiB88H/cO+VvM/wDz5o/gjae71UHNZ6SAaqyoW3dK4APsjFg3wJxfDo6S0GgDn+HIUHNRNoue7RvjzOPJUzOvK3CoZKCBpiouXZSqIO/SBqIHjpHjj0dl/DzhTp3Bo2CleGzlXglH2iuWKpmWCozyeVKiqIlWJngjtZGYcgOC2vxsWIvvtjYm6LRkbXRR9Umjjrp5+G7FUishxKt2RZz5vldK6RI1PEzQ5hCUu4JOlnPsPaIINww4W2yrTZultr2ucbzgHRmuG0DyB2hXNNGjvVazTLIsozKCo0vLRsethaNrHcX03vuFJGxPaUi99xjQhnfpCxuiqBIMHVHf29x7FUQI311J3LUtXoc1y0GCtg7NRCDqEi2uOQD9kDkL2txVcKBgsrvYrV1o3e67YfLHlwJU63hfbmlNR0wq8zQ01PBHTLIQaiSO516tt7LftcNI1M2ygnfF/sNnsB6eZ5dTBoPlw7AM1wOdJ1R2rS+hPRGOijXs9vjva4JFizW2MhG22yjsrxZn83bbbJapL7+wbPvvTDWhooFacJqSMCEYEIwIRgQjAhGBCMCFBzfKo6lCkgB2IBsDseIIOxU7XU7Gw5gETjkdG4OaaEIWXnK58nkm0U4qqaoXTJASdwuo3jYhi4sWuhBYC/pAa8egba49IBjZXXJG5O1HwocNtNmxUFlypbiEigqp8+rYYmAipohq6tPRjjFgTfa7nZAbC19gLG+k6OLRVnc8YvOs5k+gz88lUCZHU1Iz2oOcZjFS03Zpovo4tPBY1trk94At4BBzwWdg0fZHTS++cTxOTfXt2Id13XRknc0iVucUlFCAKSg4AcCYgCx8e0ET83fhNodZrBJaH+/J5/Sp5bFP3nhoyCYdMRRwpLWRjzmozFVjgSUAqAQF1IpX0baTve508AcUWD2iRzbO7qsiqXEZ7aE1zz79ik+6MdZSPPfJ5F+kKSjhuivT65ZLlt01AvZjzIUWFh2uWHbNpd/sslokxIdQDLPVh28lW6IXgAqlTdJq2ldkgrJtCsVU31KQCQCFfUFBG9saj7FZ52h0kYqR28xRV33NOBT6k8rOZJbUYJfFoyCfyMo+WEX6Bsjsrw4H1BUhO5Mo/LNU86aE+xnH9cUH8OQ6nnkFIWg7F6byz1HKlhHtdz/kMcH4ci1yHkF32g7FBqvK9mDeilPH7EYn5vb5YuZ+H7KMy49o9FHp3JBmHTnMprh6uUA8ktH/ACAH54di0ZZI8Wxjtx8aqBledasPRHJMprT1JeplrJYGYu5IVJABcAixcgm4vqBAPswjbrTbrN/EAaIw4CgzI8q7qFWMax2GtS+gXS5nljy6eCGOGSNoHCJpJk0kEub2u1ip24nFWktHhrHWuNxLgQ4VOrdwz4BdjfjdISroD0cdczdXkMRoSzuQLlwh02A7mU78dj44Z0lbGmxghtekwG6uPce9RjZ1+Cs2aZhFR1cdclny7M10zrbYMQbsR32JJH/E52xnQxPtEBs7sJYj1eGz0/pVjiGm9qKkZzkXVZXWQzMj0sI66hm1gtuCyx+49gH1lf3CFntV+2xyMBD3YSCnM+Z2ELrm9Ug5alUujHn1XSx0UQ6mnLMWeNbSTgncXuAVHolzZeAJJsrP2+Sy2Wczu60lBRtcBv3bduwaxCMOc2mQWt9E+ikVEigKusb7bhSRY2J3ZiNi53PABVso8tarVJaX35DX7yCZa0NFArDhddRgQjAhGBCMCEYEIwIRgQjAhGBC51ECyKVdQyniD8R7wd74ELP+lHk71FpaV3jkYEFkYhmDbEPuBKpHEkh9rkyGwxr2PSz4gGSi+0ajq4H77FW+IOxGBSjo7nMWXx9TVUwpXEfUiugTVxG3WXXWkl7NZxcnewGHp4jbXdJZ5L4reMbjQ9mNKasNWsqA6go4U3qP5GaKJBXVcjfRIvVa227HpuW3NrjQePfi7T0j3GKBoxONBtyFO9RgAxKhdH685rnSTONMEAMiIeCRxeh4A6yrH4chi20xCw6PMbfedgTtJz7qgKLTfkrsV66U5lGlE+Zps8lGscN+K9cQw992U/snGNY4XutAsbsg8k/0/wDB5q5xAbe3L8/gWx7hIr7gQvUUTMwVQWZjYKASSTsAAOJxxzg0VJoF1e6qmeJ2SRWR1NmVgQQfEH444x7XtDmmoOtBBGa5YkuIwIVk6A5tS0lUJ6kSnqxeMx22Y9ltQJFxpY8+R47Yz9JWee0Q9HDTHOvPDtCsjcGmpUrykUZpM0eSKw1lamIjhcm9/wDuKx9+KtFSC0WMNfqq0/fAhSlF19QrH0lzjzWuo82hXVFVwjrEHOwAdSfrW0W8Y/bhCyWfp7NJYZD1mOwPgeGfYVNzrrg8a1yzbP6Kajkocvp55usYyWfsrTknVcE+iobkSF3Pa3tjsVlnhnFqtT2toKb3avDt3LpcHC60VUrop5MZGCGqYlVN1jJbQv4UNtR47kKvhIDha26cqSLOKVzdTE+njwUmQ097ktUy7Lo4F0xra/EnibcLnuHADgBsABtjzrnFxqVepeOIRgQjAhGBCMCEYEIwIRgQjAhGBCMCEYEIwIUPMMsimH0i3Nrahsbd1xxXvU3B5g461xaahCz3PvJapDmnZk1CxEZC6gOAaO4jffewMQHjjas2nJmUEoDwNuY4H1qqnQtOWCqlNlddlqVUSwrI1TH1Qe5R1G99CsB1hIPqFhsN9sabrdY7Y+Nz3Ft01oRge3L7yVXRvYDQVUbpj0oEtDQ0QSWJ4EUTLIpU6o0Ea2B3KntH4YasNhLLTLaKghxNCDXM1PbkFGR9WhqpmNdUIwIXWkqXidJI2KujBlYciNwd9sRexr2lrhUHNdBoarpmeYS1ErzTOXkc3ZiAL2AA2AAAAAFgMRiiZCwRxigC6SSalRsWKKMCFNyWenSZDVRtNDvqjVtJbY6bG4522uMU2hkroyIXUdtIqpNpXFXDpMarNXgCUfmyRIVTWW1FdrdnTrYC22lG4nfGNZpLNo5rr8t4uNSANf3tIV7mukpQUTzJPJdK6oKmV2RL6Y2Zgi33OlA2ogkne8R7wcI2jTxqTAwAn8xoT6c6qbYB+YrRsn6OU9MoEaDs7jYAA94UAKD962o8ycYU08kzr0hJKuAAFAm2Kl1GBCMCEYEIwIRgQjAhGBCMCEYEIwIRgQjAhGBCMCEYEIwIXmSMMCrAMDxBFwfaMCEorOi9LIukx6VtbSvoD/lm8f7uLI5XxmrCQd2CDjmq1XeSykf0dA8SjA//AEnjQfkxoR6ZtjPz140PlXvVZiYdSRVnkhAuUY2/4wHy83J/ew4z8RT62tPP1UPZ2b0jrfJ6kZsZnHsCt/kuLx+In64xzPouezDavlJ5PkkNhO/vUD/M4D+InU+GOf0R7MNqdU3khDbmRiO8SgfLzc/xxU78RTamN7/ULvs7dqd0XkmpEI1Wf8XWE/J1U+9MKyadtbsiBwA86qQhYNSsuWdEKSD0Et4jSl/b1YXV774z5bXNN8R5PEqwADIJzTUyRiyIqDuUAfwwuurrgQjAhGBCMCEYEIwIRgQjAhGBCMCF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438" name="AutoShape 6" descr="data:image/jpeg;base64,/9j/4AAQSkZJRgABAQAAAQABAAD/2wCEAAkGBxISEhQUExQVFBUWFyAaGRcYGRkfIRofHCAcGxwfHR8eHSggHBolIB4cITEiJikrLi4uHx80ODMsNyguMSsBCgoKDg0OGxAQGywmICYsLS8wLDQsLTQ0NDQvNCwsNCwsLCwsLCwvLCwvLCwsLCwsLCwsLCwsLCwsLCwsLCwsLf/AABEIAN4A4wMBEQACEQEDEQH/xAAcAAACAwEBAQEAAAAAAAAAAAAABQQGBwMCAQj/xABOEAACAQIEAgUIBgcFBwEJAAABAgMEEQAFEiExQQYTIlFhBxQyQnGBkaEjUlNicpIVM4KisbLRNEOzwdIkY3ODhJPCdBZEVGSj4eLw8f/EABsBAAIDAQEBAAAAAAAAAAAAAAAEAgMFAQYH/8QAQhEAAQMBBAYHBgQFAwUBAQAAAQACAxEEEiExBUFRYXGREyKBobHB0RQyM1Lh8AZCYrIjcoKSojST8RUkU8LS4kP/2gAMAwEAAhEDEQA/ANvx1dRgQjAhGBCMCEYEIwIRgQjAhQ6zNIYr63FxuQLkgd5AuQPE7Y61pcaAIVPzbypUcWysrHwOr4dWGQ+wupxqQ6GtcuN2nHD69yrMrBrVcq/KfVOYxFBKOtbTEdKRhySFABcShtyBsw4jhh5mgWgOMko6uJpjTjl4KHT7AufSbMs7p4evnjSJNQW3XSlgWva4ilVLe73Y7ZbFo2aTo2Pc457B4VQ6SRoqQFTpumlW3Eofapb+djjVGhLGPynmVT071JyPPK+pnjgh6oySEhQUVRsCxuRw2BxVaNF2CGMyPaaDeeG1dbLITQKRmfSzMaSaSGYqJIyAwElQBwDD0JwCLEHhiEWh7DPGJI71Dlj2awVIzPaaFPp+muaUoVqmnqI0Nu1dChvwuXiY+7rAcJN0PZZiRBNU7Puh7lPpnAdZqYZZ5W1O0nV8fWSSOw9qGYE+3QPZhebQFqZi2juB9aKQnYdyueV9M6WZdVyg5tdXUW5l42ZEH4yp8MZM1nlhNJGkcQrAQck/hlV1DKQyncEEEH2EccUrq94EIwIRgQjAhGBCMCEYEIwIRgQjAhGBCMCEYEIwIRgQjAhI8+6VU1KpLutxtxsARyJ3u33VDN93F8FmlnddjaSfvl2rhIbiVlvSLyqTSXWAaV+sbqPcoOo+1mseaDHpLL+H2jGd3YPX0Hal3Wj5QuXQekosydY66onkmLNop/Qiso1XXQAASNWwKnY7czbb3T2FhdZWNazCrszjx86rjKP944rt0LqYVz140gEEbiSDqr6rMg3NyNr9Wfj445b2SHRoc594ijq8fSq4ynSUAUrP6CWDJ4mdHV8urTpLAgsgkKqRfip1JY87Yrs0rJbe4NIpKzHjTHtwKm4EM4Fc/LHkEpkNcHUwMsY0lzqDHs3VbWtbTex78S0Fa2Bns5BvVONNWeJ5qM7D7yzHHoksr35HI1FZNUPslPTu5Pdewv8AlD4xdOuJgbG3NzgPvtor4MyV08oeV9bnqxW/XtDf2NZGPwU4joue5o0v+W96+aJG1kV16Q5s8keeI5vBBAsUYsLdY0bFj331MnwGMeywNY+yub7znEngCPIFXOPvVSKj6Ox1EeTxSKBElM9RUHh2ToYAsN7FmPuvh19sdC+0vaesXBreOOrgPBQuAhoSHo90QFaKusgkajhiZjARqJst2O+oMAFtuDxJHLD1q0gbN0dnkF9xAvZelM92XFQbHeq4YKD0Z6VV6ljGrzFV1uUBDgCwLMygh7bbyI+C26JsbsSbhJoNleB8qLrJn8VpPRjymQz2WT0jyAs35LkSf8slj9mMeeteiLRZ8aVbtHmMx4b1eyVrsle6SqSVdUbB14XB5jiD3EcCDuMZSsXbAhGBCMCEYEIwIRgQjAhGBCMCEYEIwIRgQuFbWJEupzYcBxJJ7lA3Y+AwAVQs3zXptNWzikoArO19y4CKBxLuD27fVTbxkBKjbh0W2KPp7XUN2DM+nbjwVRlqbrM1U+mPQioiiaqNUlZ1R0ShBYw25AAkBVJ3UBdPdbhtaP0lC5wgbHcri3f3DE7ca7VRJGferVUXG0qFLyjMWpp4p14xOHt3gHce8XHvxVPCJo3RnWKffBSaaGqu/Ta1JnFPWIfopjHUBuRGyyW9q7/t4x9H1tFgfZ3e82rfMd+HYrn9V4crrn7SzyZtRO2tWpEmp1227LAgd46xVOMezBkTbPaGihDyHHtHkVcamoVcz7o7NmlDltRE8IKU5WRpX07jSNjY81f440LNbI7DaZ4ng4uqKCu3htCrcwvaCsqBx6VKrQvJ/mcVFl9fVSRrPqdIupZgNY5g3B7NpDfY3scYWk4X2m1QwtJbgTe2eGzamIyGsJKtdTSCoz+hmA7PmfW248OsUfAyL8MZjJOi0ZLGc79PA+RVhFZAdyTdOlkpcsqRKNM1dXO4S4J0BtS8CdtKIP2hhvRpbNbGFmLY2AV30x7yeSjJg011lP8Ap7eKlp6GnA85q1SmB7okHbJ+6L2PgzHlhHRtHzPtMvuMq7tOXb6BTkwAaNa9dLNNBlFTTxqVjjRIEYixkaW3WP4+mTf6wfHLFW1W9krjUklx3UyHdyoh/VYQofk/yRqPKqipKFp54mdVA30hT1SjxYnV+0O7F2k7SLRbWRV6rSB21xPZl2LkbbrKqr510OVpKTLaWKM1McXWVUxvYFrbMfqi+wsTYpbnjRs+kSGyWuZxuE0Y3hs+9qrcytGjNdqqor8mkiMsgnikFkmja5IW11JbZwAdle+19LJuQv7NZdJhzohceMxTxHmKHaCpX3R4OxC0jot0zgq1W7KGJsCL6WP1d945Dx0Nx30lwC2PPWqxy2Z92QU8+B+96Ya4OFQrPhZdRgQjAhGBCMCEYEIwIRgQjAhGBCWZ9ncdKmpyNViQpNthxZj6qC4u3iAAWKqZxROkcGsFSUbyspy/PRm+YpBK5FO6sDYlTKAL9WtjeOM2uQDqYL2ieyF9KbAdHWYz0rIKbw3fvO/acN6/SX3XdS95hkcNnq8rjenqqCX6amYkmy+sASTYrc7GzLqHHFkVqkqILYQ5kgwd97DtyNNSiWjNmYVzyk0lTFJWI4RMwjWJ42sUEtmTtctZvo5BrLzYYyJhPC8QOFTGSQddMDhu17sditFCK7Vhed5PNRzNBMLOnPkw5Mp5qf6jiDj2lntEdojEkeR7tx3pNzS00Kg4uUVaJa2ozGlpaSKleV6W6iVLm6nYKdtKAALuW9UcMZoiisc0k75AA/Gh27dp15DWral4ApkrbT9CM6qZFlnqVp2EQi1K3bCcdJ6oAEX3N244zHaT0dC0sjZeFa5YV29avgrBHITUlT6TyLwWHXVMr25IqKPcG12xQ/8AEkteowDiSfCikLONZU8eS/KU9JpD+Ka38LYSf+I7R8zR2DzVrbJXIFB8muTHgTfvFQf8ziI/Eto/8jeQUjYz8p5FeB5JqIHVT1FTC3Jo5F/jpv8APDDfxDM8Ue1jhw+tFV7OGnWEoznyT1bsJFrvOGX0fONd9je2rU+3uGHINPQNF0xXQflp4UHioOhccarxX1ebU1VJWVVF10nUdVC8JLRxHcltI1NYnck27ueOxx2GaFtnhloL1SDgTurgOGaCXg1IUenzRM0p8topanrZDM0lUX7JCoHIQkgBiQ2kWvwvyxN0DrDLPaGMoLoDaY50x7q9y4HB4DSVbuj/AEqjdMxrmNqeFxFHbgUiW4tyu7SbfiUYy7TYHtdDZx77hU8XHyAx4FWtfmVUs+zB8uonLm2Y5mTJIecUZ4KOY0g6R4lrejjUs0LbZaAG/CiwG87e3M7qbVW51xu8rxk2jM0pzNGKbLstj+ku1xI9hsDYG1gCefaI9YHHZ71ic8MN6WU4YZD7y1YV1LjaPpXIJD0hrKFXjqMsZ43lJWSlZLgDuK7qVY27G45ixGHLPDPIx0FtAc0ZOr94jbhvrVRLmg3mZq+9BvKArr1VQSujZtZJaK2xLFu08Q5ue2nr3F5Mec0jot9mN5uLDkfI+RyPcmY5L/FaUDjJU0YEIwIRgQjAhGBCMCEYEJX0gzpKWMu1i1iVUmw24sx9WNbi7WPEAAsygzijdI4NaKko3lZJkmb0+ZZiFrZD1RIKKwsJ5Bsok37KC50RcNyCSzMX9Q+xS2CyF0Iq8+87YP0+Zz18FukD3UOSTdLaGuSuqJ/N2gaJhJqiXsooNkcMBY3tcnv1XAsbaFilszrMyK/eqKUJxJ1inh2UVbw68TRXWgzlqtUzSkX/AGunUJWU6/30feo5nYsh47Fd7Wxjy2YQONjmP8N2LHbDv8Hc9atDr3WGetca+qpaCd0kDDLczhMujS14nsLkLbUt7rtxBtwC4nEya1RhzfjROpWuY45GmPEcUEhpxyKqrVNdnIhp0iWUwEjzlhpbSdh1rXKjaxKi5JF9976YZZtHF0rnUvfl1V3DPgcAAqqukwp2q9ZB5LaOmUSVridhxBOmMe7i/wC0bHuxg278RSEHo+o3br56uzmmIrNU0pUq6009lCU0AVBwJHVoPYttR/KB448660ySmrQTvdh9e7tTfQsZ77uwY/TvXbzSVvTmI+7GAo+Ju3wIxHopHe+/sAp6nvCOkYPdbzx9B3I/REPrJr/GWf8AmJweyRfmFeNT41R7RJqNOGHguyUMQ4RoPYq/0xa2GNuTRyUDI85k817NMn1F/KMduN2Ll921cJMpgPGKO/eFAPxG+KjZYCalg5KYtEo/Mea8fosL+rklj/bLD4PqGOezAe45w7a9zqhS6cn3mg9lPCi+aqlOISYeHYb4G6n4jHKzs2OHI+YPMIpC7a3vHr4pHnXRvLswJWaLRMedurk+PBwPHUMaNh01NAbrHEfpd6ebT2qqWyml7MbR9+Ko+ddD8xoIwkDed0SzpO0QUCS6EEhgBdlNh6JO4B0i2/pINIWS1PvSC5IWloNcMdmzt5pMsczLEKa+bUWYyzLRrJLV1sYjYzoNFLGoAYgEWNvSsC13tuMUiz2iyMaZyAyM1F04uJy9MaUGpSvNdlmUs6WdLoKNJMrp6eOSnjjMbtJe/W8S+3Eqd+RLcCABdmxaPktDm2yV5DiaimzZ2+G2qi+QN6gCbeTfoUlInn1aLSKutIzxiWx7bD7Q2Nhy9vBXSukjO72eDImhO3cN3jwUoo7ovOSrPOi1ZP5zmsrpQsD1kUbbMAoAXWw9GQgDbckmxthmz26zxXLEwGQZE6sc6DWOWGKi5jjV+SaeTXpyCohlsqqNxwEf3lH2Hev90bEfRn6LM0ros2Z19mLD3bj5HXxV0Ul8Y5rVcYqsRgQjAhGBCMCEYEKPX1iwoXa9hyHFiTZVHexJAHicAFUL8+dO+lL1crKGBQHcqdmK8Ap5xpvY+sSz81C+20To0WZnSPHXPcNnE6+STmlvGgyVUIxsqhaX0X6Xitpmy2umePrFCRVIO/KySHne1rn0hcHc3PnrZo82aUWuztBpiW+Y+8DiMMmWSXhdcqtOtbk1Yyh+rlUekLFZEJ2NjsVNuB3BB4EY0mmz6RgBIqO8H18VUb0blb+j/ROrziRazMZGWGw0KAFLrxsoA7EZ+txblyOMu02+DR7TBZR1tZzod+07sh3K1rDJ1nLTqRUiUQUcaKqbXAsid97bu/eBv3kY8dPa5Z3ktN52txyHqRsGWuifZC1gq/AbNZ9BvPepVPlqhg7kyyD1m5fhXgvu38TiDLO0Ovu6ztp8hkOztXXTEi63AbB5nWpuGFSjAhGBCMCEhyrNJHm7f6qa5h/Y2Pj2h2t8ZtntMjpet7rq3ez1zTs0DGx9X3m0vdvpkn2NJJIwIRgQuVTTJINLqGHjy8R3HxGIPjbIKOFVJj3MNWmih9XND6JM0f1Se2v4WPpjwO/icL3ZYfd6zdmvsOvgcd6urHJn1Tt1do1dmG5VrpF0OgrT51SSebVam4lS4uw5SLxvyJtfvuNsbmjtMXWdG/rxnAtOr0ps8DilZrOWnYVRjmjivMmZwa66FY46aBI7LNIWIWRnuQdyLHh3C4tjf6Bps12yPpE4kucTi0UxAH2duBql69brZq95XnGkSIsqyOh11tYf1cZtconJmUdlV4KBdrnZsSaz1o4tIBwYzWd545k6zgMMRcD9VU6+afP5jZjT5ZAbtI22rTxbfYvbgDsg3O+x1Y2x6KjxF6Z2rZu4d51YYqo1kO5KekVVlLQCXL3NNUUjBY7qQahSfS56vWN25XDCzDDNmjtokuWoXmPGP6d27gOzEFRcWUq3MK9eTLpatTEsbEBhsB9U2J0fhsCyH6oZTul289pOwOsktPynI/esa+etMRvviutXzGapowIRgQjAhGBCyrygZ61VPHRQSIhlJQM5sqg6ldye9+1GthfTrIv1ikbuirKGtda5AS1uQGs/Tx4KqV35BmVmWf8AR+popOrqIyh9Vhur/hbgfZxHMDHqrNa4bS29Ea7tY4j7CUcwtzSzDCgvhwIWseTvoQ9SUrswLSLYdUkhJ1Ko7LPf1B6q8+J24+Y0ppNsANns1BneI1bQN+06sk1FGXdZy0vU1RspKwfWGxk8FPqp48Ty23Pi6utGRozbrPDYN+Z1YYnRoIc8XbNnHfu1a0xiiVQFUBQNgBwGGmtDRQDBUOcXGpXrElxGBCMCEYEJfn0xWFgvpyERr7XNvkLn3YWtby2IhuZwHbh3Zq+zNBkBOQxPYuOc04jgRkH9nKsPYuzD8t8V2mMMhDm/koewZ91VOzvL5CHfmqOeXemwN+GHEqjHUIwIRgQjAhQquiJbrIzol7+Tjuccx48R8sLyQ1N9ho7x3H7qFcyWguPxb4bx90KS9IMigzOExyqYp4/Rb1omPAg+tGbew25EbPaM0pJA+oz/ADN2/eo/UKqezim0aj969oWZUlFM09Pk1a600EZJ+jBHnJvdO1wJbex23Bv2rW9Y+SMRPt9nBc47fy7cN3h+mqTFa3Hf8qb0i6ZVlNVGhpaZIokUwpTtHr6zVwew434gC4IJ1XPCmy6Ogmg9omeS49YurSm717t/XSOBugKb0P8AJlHAnnOZFbIuowkjSgAuTKeDWHqjs+3FVu00+R3RWWuOF7Wf5dnHPgushAxclGfCpimbNREtPTySKiw3CySRi1pAh2D3VXHMEKSCASb4WQzQ+wFxc4Am9mAdldmrYeJouEua6/qWvdHc2WphWQEE2FyOBuAQwHJWBDAcr2O4OPKyxOieWOFCE1WuITPFaEYEIwIVd6cZ2tLTsSxUsDuDYhRbUV7mJKxqeTyIeF8X2WzunlbG3M/dezNcJuipWP8ARDOMskeZcygVjMwIlBOmMABRGAtmjRQLAjlYGwXHsLZZbXExnsbqBopd278cCd3LNKNe0k39a1iSmoYKXTNI09HIOz1l5kQcQesCkqvczNYbWIx5kPtMs9WC7INnVJ7Kip3AY60xRtMclmPS/oPTpE9XQVMUtOu7J1isV5dlge1vtpPa8ScejsOk5XPEFpYQ466Z8Rq4jDgl3xClWlefJb0M89l6+Zb00R4HhK430+KjYnv2HfjumNI+zM6OM9c9w28Tq57EQx3jU5LZ5B17FBtChs1v7wj1R9wc+87d+Pn7qzuLfyDPednAa9pw2rUH8EV/Mct2/js2Z7EzAthtLowIRgQjAhRa7MooR9I6r4cz7ANzimW0RRe+6n3sVscMknuCqhrnDv8AqqaVh3tpQH2ajvigWt7vcjceNB4lWmztb77wOZ8FwapaWpgR4nj0apCGKkHbSLEEg2JxUZXS2hjHNIpV2NOGqu1TDBHC5wcDWg18dfBOpowysp4MCD79saDmhwIOtJtJaQQkWT5jO0EemAuVGksXVQdPZ24k8O7GdZrRM6Ft1laYVJAyw3nuCdtEMQlNX0rjkTnipDZ71Z+nikh+9sy/mXFpttz4zC3fmOYUBZb/AMNwduyPIppBOrqGRgynmDfDjHteLzTUJVzS00cKFdMSXEYEIwIUSupC1nQ6ZU9FuR71bvU/LjiiaIuo5uDhkfI7j9c1bHJd6rsWnP1G9Vzpf0djzSmsB1dREToJ4o44oxHqnbf8LDhjS0RpQwPvUwODm/esato3FVWiCmHIrN+jnSKpSRoEgMmayyGI1E51GNANxY8NNiTbYgXOrhj1FqscLmCRz6QAVutwqfrz1YZpRrzlrVy6RdKKXK4PN7+eVRIZwxvd9jrlO+ncAheIAUCwAIybLYZrdJ0vuMyHDY3zPGuKtc8MFMyqJkNDWZzWpLUrJNAGtI19CIu/ZQ8rG2y3J5nnjatMtn0dZyyIhrqYDMk7T9cNmxUtDpHVOSuHR5jlde9GxPUMOshY84mJJF+ZicluPomZjxGMO3f93Z22se8Oq/jqPb6DUr2dU3OS0/GIrUYEIwIWNdPc8hlzCCKc/wCz9apl426tCQoP3S2tyeaGI8hj0miLLILPJPH75BDfMjfqG8KiVwvBpVj6S06m/XZZFV0RH0c1JYyRrYeqLHv3Q2sBheyPP5JyyTWHZE8cRzC64bRUJL0eoGj1yZLWrMouZKGo2PiLGxU8r2Hixw3apQ+jbfFdOqRv3jzO4BRaKe4exU+upYsyroo6Ol80ke4mU7qrAnWwA9FVAO3ZudrA8daOR9jsznzyXwPd3jUOJ7aDWqSA91AKLc4KJKeKKjp+wAtrjiqD0nP32J495J5HHz622iSeXE9Z2JOwfeA+i04WNaL5yHefvE/VNoYlRQqiyqLAYkxoY0NbkFW5xcanNL+kFQyRqQ/VguFZha4BvwvsN7b8t8LWyQsYCDQVAJ3du+ivszA5xwrgaBRcpztREoqH0SC4OoWvubEHgdrbjFNmtgEQE5o7XXDlqPYrZ7KS8mIVbu+6qS2exnaIPMe6NTb3sbKB78Wm2xnCMFx3Dzy71X7K8e/RvE+WaiVc0xF55o6VPqqQXP7R5/hGKJXykVleIxsGfM+QVrGx1pG0vO/Ll6lR6J0vekp2kY/38twPbdu0fdbFUTm1rZ4yT8zsO84nsVkgdSk76D5R6DBTxlk8m81Q4+7D2APf6Rw17NM/4sh4Nw780v08bPhsHE4/RLIHlSqZkWWpRFMRLFQVNwxAO17W+eE2GVlpLmAvaBd1YHPdVNOEboAHENJNdfDsTVs0n/8AhJPzJ/XDvtMv/iPMeqV6CP8A8g5FKMloXdpEleeEgl1jVtI0sTvccd7jCNkhe9zmyOc01qGg0wJ3Z4pq0Sta1rmBrsKE0riEzkoamP8AVS9cvOOaxJ9j/wBdsOGG0R/DdeGx3r6pYSwv99t07R6eiUloVa4MlBKeRBKN/wCJHwwjWJpwrE7/AB/+ack3SRwxpI3v9fFNIMzqFF2jWdftIGB/dPP2YcZaZ2irmhw2tPkfIpZ0ERNA4tOxw813XpBB62uM9zxuP8rYtFui/NUcQR5Ks2STVQ8CEpz/AD0EqIZJFGlt1U9p9tA3G44jbvGEbbbhUCNxGByGZwoMR4Juy2WgJe0aszq1nAqzUhYohcWfSNQ8bb/PGvGXFgvZ0x4rNfdvG7lqUOvHVN168ALSgc1+t7V4+y/hiicdG7ph/Vw28R4V3K2Lrjoz2cdnb40WdeV7IGjZMypiUdSBKyGx37KSAj26D3gr3HHr9B2tsjTZZcQcRXmR5jtSE7COsFUchp8qhhWqrJWqpnuRSpxBuf1pJud9+0QCDwbGpaX22SQwwNuNH5z/AOv0xG5VNDALzsVG6SdO6qrXqltTU4FhBDsLdzEWLDw2HhiyyaLhgN89Z/zHyGrvO9cdKXYaklXOZ9cLs7SdQAI1ckgKPUt9UjsnvG2G3WWJzHsugB2fr5qIeQQdi/R3RLM1qKZGBLWAFzxIIDIT94oVv97UOWPnk8TopHRuzBonwaioTnFS6oGe1fVQOwOk20q31Sx0hvYt9R8Acda0uIAQsIyzM1jaWsqaAVFJVP1aF9N0Cagqpx7QVQvL0OPHHt5LPVrbNBLdewVoK41pie3HXnkk72Jc4VBVlyGWiJvlWYSUEh/91qe1Gx7hrJFz3hmOEbS20Af95CJB8zcD3eYAU2lv5TRT85zqpomFTWZXA86CyVkLdi7Ar2uyXUb27XG9ha+KILNDaR0ME7g05sIx24Y0PYuucW4kLt5HspIjnzGa3WVDNY2tZdRZ2HcGe/uUYr09amtLbM09VgFeWHIeJXYGk46yr9laEgysLNLvY+qvqL8Nz4k48vZgSDI7N3cNQ9d5KdmIBDBkPHWfvUAp2GVSqz0rJlkhpxwY3b2kEJ/BsZGkv4sjINRz5GnnyWjYv4bHS7Mu6vku2WZPE8MboZIiygnQ7De2+xuOOLLPZI3xNcwltQMifDJQmtMjZHNcAaHWApX6D76ipI7ust/AYu9i2yP5+gCr9q2Mby+q7UuSU8ZuIwW+s12Pxa+Jx2OBhvBuO04nmVB9qleKF2GwYeCYYaVCMCFUI1vNO3VVD3lYaomKrttyI32xhtFZZHXXnrHEGgww2hapNI2C80YDMVPgV1MNt+qrx7JP/wA8WFv6Zf7v/wBKN79UfL6L30dFqmWwlUdWLifdz2uI+7/ngsX+odS8MB72eZy3ea5avgtyzPu5f8qz42FmrzJGrCzAMO4i4xFzQ4UIXQSDUJZJ0dpydSqY2742Zf4G3ywodHwVvNFDuJHgmRbJaUJqN4BXwZF/8xU+zrP/ALY4LFQ/Ef8A3I9q/Q3kkPSqBIDCU1NJq1amZmNltYbna5PyxmaSY2AsLAS6takk5cdpKesTnS3g6gbSlAAM1cYpAyhhwYAj2HfG+1wcARrWQQWmhXsjElxKYqRGSaklGpNJAB5xvcAfs7r7lxRZHugfdacW0LeGrllworpxfAk258frnzX5uz3K2paiWnfcxOVv3jire9SD78fULNO2eJsrdY/5HYVkObdNFBxcorrSUskpIijeUjiI0Zre3SDiD5GR4vIHEgeK6ATktX8i+akaoH2KkpY3uPSkQWPA384v7FGPJ/iCANlbK3Jw7x9KJyA1bTYtZx59XLP/ACwZkY6YoOJU8+b2iA98bTH2rjV0ND0lrbXVjy+tFXKaMKqI6Y5SKKko5ad6pI4gXKkoUkPp6blSSSWNw1t+eNv/AKdbjaJJ2PDCThrqNVc92pU9IwANKhnIskqv7PXPSsf7upW6+zUbfznFvtWkYPixB42tz5Y+AUbsbsjRL87yWtpjDQ+crLFUsvVrHIzJ6QVTpI7Iub2G2x7sX2e02aYOtNyjmVqSKHLHj2rjmuFG1zW5PRJFDBSRiyWCW/3cYu3xsF/ax89t0rp5KOzeanhmfTtWnZxcBfsGHE4D17E4xcqUYEKtRtrlEv16oKv4Y0df46jjI9+QSbZKDg0OHjVaJ6rCzYyp4kg+FExyLs9dF9nK1vwv2x/E4bsnVvx7HHvx80vacbr9oHdh5JphxLLhU1kcYvI6p+IgYrklZGKvICmyN78GglQP/aCJv1ayzfgQkfE2GFvb43fDDncAfE0Cv9kePfIbxK+jNJuVLLbxZB8r477TKconc2+q50Ef/kHI+iRZ0wQM6rU07swJsewbntE6SRe3s3xm2u61pcA9hJxplvOBIT1nq4hpLXADt3ZgFdc1hVFXqqmokdiLKsmoleZAHhz4YnaGBjR0cjyTTAOrhr/5yUIXFzjfY0AayKYqTl8ywsXMNYzMLF5FDGw3tsbge7FsLmwkuLJCTrIr4HyVcrXSANvMA2A0TKnz2nc26wK31Xup/ethtltgebt6h2HDxS7rLK0Vu4bsfBMgb8MNJdGOoRgQqvXgSTSObFUlhhH51Z/mQPdjIlpJK55yDmNHME+PctGPqRtaMyHO7iAm2QG0Wg8YmaM/sns/u2w5YzSO58pI5Zd1EtacX3toB5599Uyw2l1AzLsNHL9VtLfhewPwbS3uOFp+qWybDQ8Dh40PYrousHM249o+lQsp8u2U6JYKpRs6mJ/xL2k+ILD9kY9r+HZ7zHQnViO3A+XNZ87cipydE6eiMaJl02ZVBjDGRrCG5vtdjoHDgQTa2+KDb5bTVzphE2tKfm7se8Y6lIRhuqqa1FRmEaqamposqgBBEcYV3tzXtdi/Lsg+zCzWWV5IiY+V204DjhjzKkbwzICqn/tXBLnMk8FxE0Yu1rFzDaRmsdxeNHjF97Hxw5abDJHowNk95prwBwp31UWPBkwW248umFivlhzAGoUW1aZVBU8GEKK4HsPnLD3Hux6X8PRV6R+6nOvoEvaDQAJ1lXlGyuoGmppkgY82jWRL+0Lqt7VHtxCbQ9sixhfeHGh5V8ChsrDmm1Rk1FJSyTw0FDWsPQWnCLrBte5t2WG5tc8O/CzLTaGzCOSV7BrvVw++xToKVACpfQWkiqM6DR0vmiQRsxhuTpdex2rgb3e9vujGvpGR8WjqOkvlxAvbs8OXeqY+tJlRa9B26iRuUaiMe1u23y0Y8KzrTudsAHPE+S0ndWJo2knyHmmGGlQoeb1XVQyOOIXb2nZfmRii0y9FE5+7v1d6tgj6SQNValSoQwxR9WBC6qL33doy5LeG7cMZD22hrmRx3aNIGNcTdrU7s1otMLg5769YE9laYdy9UlXWGYMohU1CX31W+juO++rf4Y7HLazMHC6L436vPFcfHZxGQb3VO7X5JlVU1QEZ56rq0VSzdUlrAC533bh4Y0G2W1SuDXSUrhRop3lK9NAz3WV4nyS3otX5VVSMKZ+vlUamMiyXtwv9IoB37sOy6BNjpJKzE6yQfMqo298guh1BsGCaZF0soqx3jppdbILsNEi2F7cWUA792G7RYJ7O0OkbQHLEeRSzXtccFDzPygZbTyvFLUaZIzZh1UxsePFUI+eLYdFWuVgexlQcsR5lcMjQaEqzCxHeDjPViqdF03ylZupilVZHkCWWGUXcnSBq6vTx2ve2HW6FtETDIIwBSpxbxrnVcdaL5Ac6qe53ndPRx9ZUSCNb2F7kk9ygAlj7Bimz2aW0OuRNqVxzg0VKU5T0py3MWMUbrI4F9EiMpt3rrAv7uGJ23RMsTKzsw7D4VopRTkHqGiR5lnuUU8rxiqlp5EYqyxrOQCOPBCD7jhaP8MTvYJIA5oOODgO4lMf9SOUlHcQmeTV0lSC1JXxzheIZbFb8NQtqF/EYUtGjdI2U0e/hVo8RmpttFlfmzkUwqBXJG7NLANKk7KeW/db5YWf7YxhcXNwGwqbPZXOADXY70hXLZGCpJI2l+rkKjbeZwhv3kDf24zBZpHNuyPNDdcRli51PvenjOwG8xuIvCv8AKKpx0UBjZoyb6l1D2ozRt8gmNHR46NxZtFeRLT3AJO2m+A7YacwD6qy41VnrlVwCRHQ8GUj4i2K5WCRhYdYopMeWODhqVM8o9P5zk7uR20VJfYUI1/u6xjT/AA9aCLRG4/mFDxI9VC1x3S5o1FUPo9nNOtIi1Oa1qbEebwhroASAOs0tsQAQLjY25Y9HarNKZyYrOw/qOvsqPApVjhdxcps9ZkcVN53HTedStJo6uplvIbX7bKS/Z2G9uYxU2PST5uge+60CtWjDgKUx7V0uYBeUfNc7o54Mtnjjp6eVKrRJBHpuI2JViQADpKhdyPWxKOyTsfPC8uc0swca59+OJ5IL2mhG1bB0fmZ6aFm9Pq1D/iAs37wOPIFNFYx0qzJBmamWm87T6UdTc3YmaaMEWBJIWNdrcseq0VC42FxY+4S73uAHBLTHrjCuC91lVkoIFTldbSsRcbuu3eA0i3HuwxGzSBFYp2PHYfI+KiTGM20XSCjyaMrNFV5jRFraX0OAe7tCM6h+0RiLpNIPrG+ON9NVR4XvJdAYMQSE38iCtJLXVDsXZig1txJJdmJ8T2cK/iAhjIomigFcOQ9V2DEkrSMl3V2+vK5+DFB8lGPH2TFrnbXO8aeAWhaMHBuwDwr5phhpUJVm3blp4eRbrG9icL+BYj4YStPXkjj33jwH1omYOqx791B2/SqiT/2j/qk/wTil3x/6x+xWt+F/Qf3Lgh009HN9Rxc/de6t/EYgOrDDJsI5HDzUzjLLHtB5jFNukn9kqf8AgSfyNjdsvx2fzDxWY7IrA/JfmXm+Y05Jssl4W/bHZ/fCY9tpiHpbI8ax1uX0qk4TRwVk8h5/22q/4X/mMZ/4g/08fHyU4PeKpWcqah66pvcCo+UrSafkoGNeznoWxRfp8APVVuxq5b/kebXyyKpPKlDt7VS7fMHHiLRZ6Wt0Q+anenAerVfnSnjaOKOp3us9v2o1jk/8se8eQ+R0O1vjUeSSyAdvV98tc/WVdKt+wYAy/wDMcgn3hV+GMX8PtuQSHXe8B9SrZzVwClZp0Jnp82gehp5BTo8TFg1wu4Em7Nqtpvf2nFUOko5rC9toeL5DsKcshTNSMZD6tySgZbDU5/NDOLxPPLqGorwViNwQRuBhvppIdFtkjzDW79YVYAMpBXfyUgR5xLHE149MyA39JFcaT48Bv44r0z17A1zxj1T2kYqUWDyAtf6QnUixDjM4T9n0m/dB+OPBW3rMEfzEDszPcCtSy4OL/lBPkO9Rc0H0/up/8fFNoH8X/b/eVZB8P+/9q403YWml7ppIz7JHYfzBcRb1RHJ+pw5k+dFJ3WL2fpB5AeVVZMaiQRgQkclKJKWrgO4PXJ+cFh8mGK9HP6KSo/K/zveattIrQ7Wj08l+ZENwD4Y+qHNY69Y4heZOB9mOjNdX6L6OZ0qQaWIv1srb9zSyMvyIx8zeyjiNi0s8VRKHPoKTNnknJQPTlVlC6urZ3L6rWPG53sfhfHoYbJLPo1rY8aOJplXUl3PDZMdi8Z7ldHWsry57G5UWXrI0BAO9uyyc/DDNmnnswLWWQiuwnzBUXNa7EuTWkzenpaWSKozSnrqcQGKOmSJA2wAQAqxPAW7XtuLYWfZ5Z5g+KB0br1S4k035gd3CilUNGJqu3kEX/Zaknj14HwRf64h+JD/GZ/L5lEHurQcj/URnvF/iSf8APHlLIawtO0V54p60/Fcp2GVSlWX9uonk5LaJf2d3/eNvdhOHrzPk2dUdmJ7z3JmXqxMZt6x7cB3eKiT/ANo/6lP8E4od8f8ArH7Fa34X9B/cvVJTdbl4TmYjb2i5HztiTI+ksVza1ce+5ar29e8wqety6V/rUzk+3Qb/ADxpaOk6R0T9pb4hK2hlxzm7KrA8ooi1BUzrs9NPA4I5Btan5lT7sfQJ5ALUyM5Pa8eB9R2rNYOoTson3krrupbMJj6lG7+8G/8AHCWmYukbDGNbwPJShOJO5VbL8yjjo6mnKsZJmhKsLWURMSb7331HgMaUsL32hkoODb2HEKAcA0haJlWa26MTC+664P8AuSCw/LJjBmgrphu+juQ9Qr2u/hLPJcyjNClMFbrFqGmZttJDIEsN737K8rY3hC8WkzVwuhtNedfVUXhcupv0wq+t/Rbk3PmUQJ8Vd1PzBwrYY+j6dv63d4BUpDW7wWn9JOn70uYx0YgV1dogXLkEdY2nhp3t7cecsuihPZXWgvpS9hTYK51TDpKOurOK/JBXZ5PTF9Aknk7WnVbSpbhcX4Wx6CK0mzaOZKBWjRhxNEuW3pCFqfQjoDDlzPIJGmlZdOpgFCrcEhQL8SBckngOGPNaQ0rJbAGkUaMab96ZjiDE6P0lYO6CO/7Um38o+ePPnr2rc0d7voO9Pe5Z/wCY9w+p7lGzT9efZB/j4qtHxf8Ab/erIPh/3/tQkBehcD0ryFfasjMPmMduF9lcBn1qcQSR3ovhtoBOWHeAE4o5xJGjjgyhviL4cieHsDxrFUo9hY4tOpdsWKKgZePpKkf7wfOOPCsHxJP5h+1qul9xnDzK/PvRPooKvzh3mWngpheSQrq46rAC45Kbn2bHH0m22/oLga285+Q++KymR3q4puOi+Tnhm4t4x/8A8wr7dbxnZ+9T6NnzKPmvQiHzaaoo66KrWBQ0iBbMqm+9wx7ibEDgcTh0nJ0rYp4iwuyP2Fx0QpVpqmr1rDTb6iH4qpP8ceStIpM8fqPiU633QuuX5LT1OcGOoAYCDUsZJAkdDpCk91gTbnbuvjbjtMsOiw6LDrEE7Bil3NDpcVY48rqh6GR5fH+KSJv4R4WM8J961SHsP/0pUPyhd56I9VL+k6bLoKcRneMnWDy09kWPG1je9rYg2Xrt9kfI59deXbie/BBGHWpRL/IKf9kqBz68f4aYY/Enx2fy+ZUYPdWg5J+oiHcoHw2x5WyCkDBsAT1o+K7iu9ZUCON3PBVJ+AxZLII2F51CqrjYXuDRrUfJKcxwIG9IjU34m7R+ZxXZYyyIA55nicSrLQ8PkJGWQ4DBLZ/7R/1Kf4Jwo74/9Y/YmG/C/oP7lO6Of2aH8P8AmcM2L4DeCotXxncVApKYvT1dKLAgyIt+AEgJW/h2sd0Y8RPLT+R/dW95qVrF66/5m94wVb6I+TyWmpa2nnkjbzlAqlNXZIDi5uBwLA+7HprdpZk00UsYIuGuPZ6LPZEWggpXk3kwrIIqtOugLVEIiBBew7alr9nhpBHtthmfTcEr43XXUa6urZx2qLYSAcU1yfyb9Xl1RTydQ9RKWKS6SdFwoXtFdQAIvt34Wn0xftbJW1DRSornnXcpNio0gpbD5Na1aCSk66Dt1Cy37drKpBHo8dQQ+44Ydpmzm1NnuuwaRq28dlVzojdu1TKq8m+rK46VeoFSrAmbSd+2WI1adVtJt7sLs0xS2GY1uH8td1Msl0xdS6l1X5KppKGGIyxCogLhT2tDo7a9LG11IYmxseJ232vj06xlpc8NN11K5VBApUalww1aAvfRTyaVKVSVNfMspjIZVDu5Zl9AszgGy2BA34DHLZpmJ0BhszaA7gM86AbUMhIdVxTHLugk8ebtXmSIxmR30DVqs6so9W19+/FEulI32EWYNNaAVwpgaroiIfeWg4w1elXR7tI8x/vpCw/COyvyHzwlYus10vzEnsyHcEzauq4R/KAO3MqNmn68+yD/AB8V2j4v+3+9WQfD/v8A2qdkP6kfif8AnbDFl+H2u8SqbR8TsHgFz6P9lHi+ykZPdfUvyIxGx9Vhj+UkdmY7iFK1YuD/AJgD5HvCaYbSyXZe3bqW5db/ACxphWz4ySfzf+rVfNgxnDzKxbyY0eZs009E0KRnsydffQ/rWsoLXUNe4t6XHHv9LyWNobFaASdV3MateGNN+SzIg/EhTelnQPNquUztHSsSoW1O9hYX3Aktvv34psWlLDAwRhzs/wAw9F18bya4KJ016RZokBp56VKOKQWYxpbrLerrDFeXAb28L4t0fY7E6XpY3l5G05b6UBXJHvpQiisNN0eeREYKSNKj8oC/5Y8raDWZ5/UfFONGAVc6VZBLU5rHTpZWkMlma9lCzVDX27kANvZwvj0eirUyDR7pHZNccON3DvS0zb0gC8P0WqKir81pKyWqjQASzMZBHE1yGU3YgkWBABN7+BIZFuiig6aeMNJybhUjUcvFQuEmgKd5X0UyaabzSJKqpkFw9Yl+rjYAnjfR4AaW5bnfCc1vt8cfTvLWjUw5kePeFMMYer3qb5E26ubMKfVq0OtiPW0tIhI9tlOKtPi/HDLTMHyPmV2DAkLR8o2Rl+rI4/eJHyIx5KzVDCDqLvE07k9P7wO0DwXLPO31UP2sgv8AhTtt/AD34hautdi+Y9wxPhTtUrP1b0mwd5wHqmeG0uq/P/aP+pT/AATjMd8f+sfsTzfhf0H9yndHP7NF+H/M4ZsXwG8FRavjO4rmOxWnumi/ejP+k4h7lr3Ob3t+hU/es/8AKe4/UJth1KowIWVdPqGV6yukjUExUCkHt6xq61T1ek2va97g7cMej0dKxsETXa5Dsphdzr3Kh4xPBV2P00VA3VyyaaawazIlaHAT7oTtezDzvdJdSoHWyzMdMeJw4qIz+9qW5ajKkS1NzEEgNzq3RvOJN7b7M5X3DDMxBLjD71X8xcHgKqA3qTGv0dR1+nrerpAQ4l623+ya+enRa97jVfFbvfZ0fu1kypT/APpTfXZqXdtd3ktb8nN/MI/S09ZLo1X9DrX0Wvvp02t4Wx5jSf8AqTto2vG6K9+aYj91WXCCml+fTlIJCPSYaV9rdkfxwtbHlkLqZnAcTgFfZmh0orlmezFS6SARoiDgqhfgLYujYGMDBqFFU95e4uOtJ81H0/ug/wAfCVo+J/t/vTcHw/7/ANqm5D+pH4n/AJ2wxZfh9rvEqm0fE7B4Bc4uxVuOUsYYfiQ6T8ivwxW3qWkj5gD2jA9xCketAD8ppzx9U0w4llWsxrOpy6qn5lJpB79Wj/xwaIi6WVg+Z9eyvorbWaGmwAd3qs68n8VclCV8yFZRTknSJFVwR2G2JGpSV4eF+ePW6TdZn2mvS3JG66EjbqyOKQivXcsF6lbKqdjros0y/vdWkVfj1h+QxwC2zDqyxSbjSvgu9UaiFE6XdLKSagNFSyVNU0kinrKg3KWKkKCQCSSLDbm2/LF1hsE8dqFoma1gAODde/73YKL5G3boxWudGaRRTi4Bu8hB8Gkdh8iMePc6pJTazDyqSS0tbHUxNodJCymw2DxoBcHiCY5r+049HoIMmjlgeKg0P33KickUcEs6UdKM4elUzximgmNgY00GS4uQbuXAI34C/jh+x2GwNmIjN5zdprTuAw7aKp733ccFLyPo1JSU16vMGy5Km1oU9NuQLc12O4HAEXI4Cu0W1k81IIekLdZy7Nvb2KTGFoxNF36EUDZXnZpXcMJIiqsBYMCBIhtyPYZfbfvxDSEotujumaKUNT4HxBRGLklFrFL2Z5l+sFkHw0N/KD78eJj6sz27aO8vLvWi/GNrtlR5+fcl9ZmcMVWTM+nREAmzG5Y3Y7A22CjCstqiitP8U0o3DA68/AK+OCR8H8MVqcezLxKkHpPSfaj8r/6cWf8AU7L8/cfRQ9htHy949UmlzunM2rrOz16vezeiIipPDv2wg63QGW9ewvA5HK7TZtTYssvR0u/lI1fNVS8l6Q00cEaPJZlWxGl/8hi+y6RszIWtc7Gmw+iqtFjndI5wbh2LzmWe07yU7RyamSXfssOywKtxA8Mcnt9ne+NzHVIdsORwOpdiskzWvDm4EbsxiFZ8bCzUYEKg+UjpjWULRrDAojZgDO+6knV2AoIINhe98bWitHwWoOMjjUflHZjXHhRUyvLcgk/Szp9Xx1NWtMIRDR6A/WKSX1lV5Ees3AW2F74asWirM+KMyl159aU1UqfAKL5XAmmpcc68o9a8reaLEkcNMlQ4kBYkOsbkDccOtUW24Mb8BiVn0PZ2sHTkkucWim4kf+p7sFx0prhsqvWb+UaukMYpVhjtR+dS6wW4As4XfgANuZvxGOQaIs7bxmJPXuCnIE/fNddIdWyq0DoZnRraKGoZQrODqA4alYo1r72JUkYxbdZhZrQ6IGoHnj5q1jrzQU6woppJndQnX06OyqoJlYsQPRFl4+J+WM+1yMEsbHkAYux3Zd57k5Z2O6N7mipy559ym/pmm+2i/OP64v8AbLP87eYVPs03yHkk2ZZlCZriVCLQ7hh6s2o/Ab4RntMJkqHj8msanJyGCQMoWn82r9NFLyXNYFiAaWMHU+xYc3Yj5Yvs1qgEdC8ZnWNpVM9nlL6hpyGrcF4zbMYddPIkqMVlsbMD2XBVuHLhiu0WmEvje14JDqZjI4eilBBJde1zTiNmsYprms5SJyPStZfxN2V+ZGHrQ8sjJGericB3pWFoc8A5a+AxKo3lgqxT5YlOvGV0jH4U7Z/lA9+N78OWYdOKZMb9Al7VIXVJ1lUvMf0x5rRpHS1VMlNGV1RM15L6e0yrZhwvYg8Tjbi9g6aRz5GuLzrAwzwBOCoN+goKJdR+UfNISVM+u3FJkUke3YN8ThiTQ9ikFQ2m8E/UKImeF9k6SNX1NKZYKeMxOZHaFCpcRjrSGuSTYIefPFb7M2xWaVzXOIu0AJyrhhzXQ4yPAot8yelMMEMRNzHGqk95VQCceIKcKonlly3XT9YALqAbnvjOoe0CNpz7sbGg5rlqDTk6o55d4CrmFWJDW9PsulZKuSColqUUaIGb6FHHrDe37VieBtfGnHoq1sBga5oYc3U6xGzb2VpvoqTK0460r6Ly5rXV3nscaSNYr1kynqYweAXe50nktzfjxOGbY2xWWzezucQM6D3jx478NmSiy+515QumdUKevjmWrNXVRvqmIXSqtGy6Y0+7YFSLm1t9yRi6wMM1mMZjuMIo3WSDXE+IyXJCA6tcVt8tUjrT1UZuhAue+OUDf3HQfYDj59a43Qyhzs2ktPA4dxA7KrThN9pZtxHEfSq855SMGSojXW8ezJ9dDxHtHEYXtcTg4TxipGY2j1GYVtnkaWmJ5oDkdhUygqYZl1R6SOYsLjwI5HDEMsczbzPviqZY3xuuuUnql+qPgMXXQq6lfGRALkKAOJIGOENGJQCTgkbBauVQijqIm1M9ra2HBV71HM4zjS1yC6Oo01rtI1DcNe1OitnYb3vEUpsG079isGNNIowIWceXH+yU3/ql/kkxv/h747/5D4hUT5BU3ygwCOqzLq6iErJ1ZlhYOJL6o2AS6aWsbNdWPZJuMamjH3oYL7DheocKa88ajZiM1XKKE4pakgR6wOQhbK4VUNtqJipNhfidjt4HDFC5sZbjSV3i9Q1nh6LtWU+iOB46iGOR8stJFIHBKEODoOjQWYbAagbjEI31e9rmEgS4EUzqM8a0GvCikRQA11LVvJILZVTX75D8ZZMeb01/rX9ngFfD7gVvxlq1Kc/yjrwrLbrI911C4bnpYdxwjbLJ01HN95uWzgU1ZrR0VWn3Tn6hc8rammuphjSVfSjZFuD4bbjxxGzugl6pYA4Zigr9RvXZhNHiHEtORqUw/RkH2MX5F/phr2eH5ByCo6aT5jzK8tl1OASYogBxJRdvljhs8AFSxvILomlOAceZSZ6WKqcLFGiwo13lCgaiPUQ24d5//SgYorS4NjaLoOLqZ7h5lOCSSBtXuN45CuW8+QTap+kmROUf0je3cIP5m/ZGHH9eVrNQxPgPM9gSrOrGXbcB5+Q7Vk3lFzCaqzaKKmiM5orN1Y3uwZZJL+GyL7b49vouKOCwufK670mFd1CB5lZ0hJfhqTibpDBUTF48yqctqDbVT1S3jUgWtokAVb25N42wo2xyRR3XQNlZjRzTjzGPMKd4E50TbzOsqDGlZS0OYQMwHXxMFZFPr2e9yPuMMK9JBEC6CR8bh+U691R5hSoTmAVTOjPR+Jc3njhJaGOQRqT2vS+kdSeYCRyxk/eF9zjQ0na3vsEd/Bz8TwHrgVCJgDyRqW248umEs6SUQmp3UjVYXtzIHpKPFlLJ+1icbyx4c3MIpXBYv0Oo8qp2nOZPqlhlKIhVmR1AFnCqDqvud7i2n249lbZbbO1nsg6rhWuFRuqcuzHNJsDGk3s1Zcy8qNErq0MVTL1Y+jTUIohtb0Qbnb6ym3IDGfFoO0FpEjmiuZzP3wIrrUzM3UqT0p6aGsR0FJTQK7h2ZFvIWG9y+1yeB23BxsWPRos7g4yOcQKCuVOGPiqnyXsKLQfI1naz0slFIbtFfSD60T/6WJHgCuMD8RWICTpadV+B4/UeaYs0hGWYV+yuU6TG5u8Z0k/WHqt7x8792PM2d5oWOzbh6Ht8apyZorebkcfUdnhRcqzJI3bWpaKT68ZsT7eRxCWxxvdfFWu2jDntUo7U9rbpoRsKrjZjWAyKJgQnW2JRbkRceXE4yjPaxeAfgL+ofl9VoCGzmhLc7us/mTqPINdjUSyTc9JOlfyjD4sF/GZ5duyHIJM2u7hE0N35nmmcs8UKjUyRqOAJAHuGHHPjhbiQBySzWPkOAJKXnpAjfqY5ZvFVsvvZrDC3tzXfDa53AYczRMeyOb8QhvbjyChy5/KOPm0Xg8uo/uDC7rdKM7jdxdU9wVrbIw5XjwbTxUDMayGqCpUJTVCq2oL1jrZtxca1AvYnmMX2bTMsLiY3NqcMHUPDEU71x9gBGIcOIB8DXuU2oyLLq6XrJqdWnUC4cEMQOGoA2dfHcY1LJpaZrTFG8t/TrHD1GCSls13rEVG378Cu3SHo3l8xWWqgjYqAoO4J7lsp7Xgu+Js0nNZWENeQD47t/DFREPSGgFUo6QU1DOUE1LD9EulOsk0FVHBdMd2C/dIGEWadns5cGOu1zq4c6dY14gFNtsAeMceAr3mgU6k6QLGqxxpThFACqspUADgBqjAwi7SrnuLiWkn9fq0K32CnzD+n0JTOLPkteRHjH1iNSfnS4+NsXttraVeC3fmOYqFSbK6tGEHdkeRoUyp6hHF0ZWHepB/hhpkjXirTUJdzHNNHCi4V2WxTW1rcjgw2YewjcYhLZ45feHbr55qccz4/dPZq5Ku1ktRFKY45303RRrCse3q5kX20/PGXL7RHLcZIadXMA5117qJ+MQvjvvYK45VGVPVTssy3r4o5J5Hl1KG0E2Uc/RW1/fhiCz9PG18zi6oBpkOQp3qmabonlkQAoc9fMpzLIkUZNgqIOAHyA+QGHnFsTK5AJRodI6mspJnOaigo5qmUDrD2tPe7WVEHgNh7ATi/RljfPKGHNxqd3/Aw39q5aJAMshgPvfmsd6ItBGWqqyprKSaVyYp40bTJc3ck6GD3e914bfD21uEj6QwMY9oGLScRs1imGtIx095xK0uB6asppeseHN+qAIVIkWUA3vftekd7WCcCN8eecJrPK24DDXaSW+GW2pcr8HDaqXm/RWnWjnq6GerpEjv1lPKsiXO1l3INzcC5LjfGtBb5XTsgtDGvJycKHt1+SqcwBpLTRWLyOZN1cXWEWIXx9KXS9reESwEdxdx34yNN2jprUQMm4cs++vJXQtozitKxkKxGBCwPyrZD5vUB1FlNl91iYv3Q0Y/4N+ePX6AtV+IwnNuI4H0PilbQ3G8qNj0CWRgQnuR1FVl0tNW9WwRydJPCVBs6+8Ha/MAi9sJWhkNrY+z1FRnuOo/fBWNqyjl+gFqlmjirKc61KXsOLodyLfXU7gd4I54+cWyCSCUup1m4EbR9Mx9VqQva9tw5HI7D9cj9E1hlV1DKbqRcEcxibXBwDm5FVuaWmhzWf1lfaSVNh2p0LE7WkbwBO2+PMS2mkj2YD3xU/qPaVvRw9Rrv5DyClyZ87ixnsLcECoPzNd/guGDbnSD4nKje81dyaqRZGt/Jzqe4UHeoq1MQNwULc2A1t+eYgX9i4pE0INQRXbmf7nkDkFaY5CKEGnIcmg95XSStjf0yHPLrZJH/AHI1Ce6+Junjfg414ucf8WgN71ERPb7opwAHeSSusNQgOxA/BHTIPi7E/HFjXtacDTgGD9xJUHMccxzLz4ABe5qpT6RLD73mbfIWPzxJ0rTnU8eiP3zXGxkZYf7gS2auVWUxsVZDddIIAPMFSzAA/da3hhGS0sY4XDQjEUy4EVNK/pNNoTLYXOBvCoOfrWgy3iu9fZ85eeUs7hFtYDtbDuGnffnuL99tscNvdNKXPN0dvIUxx15V20QLK2Jl1oqezzw4ZqRSVSkdguAD6pgh/iSx9t8XxTsI6hPZcZ41Peq5I3D3gO2870ClCovs2sj/ANRTv8mFsMCUuwNf72HxVNymVP7XDwXhnjTtK4jbv0mM+9oi0Z964iTHHiCG9lOZbVv+KlR7sCK9/c6ju9RZKgBtQZNX10ZVPxQi/vjxS6RodeBFdoIB5g49rFaGGlKGmwgkd/8A9KVS9K5E9IiQdzCx9mpR/FcTZpV0fvGvH1Hm0Kt+j2uyFPvYfVc5c8jkn6wgqC0Zsd/QD34eLDEf+oRSTXzhi3uveqkLI9kd0Y4O76eitnR/+zQf8Nf4Y27H/p2cAsq1fGfxK8g9fJ/uom/O4/iqfzfhxz40n6WnmfQePBd+Ez9R7h6nw4rJun2ZTZtWeaUaNNFTgsQpA1sNnYMdha+hfEnjfHudGwx2Cz9POaOdt1DUKd53LMkJe6jV8l8oRM60vmaeZgJD5rMArKdluSdlIJ4HawB2NzgGiB0Zm6U9Ji68MQfXs713pcaUwTHMOhYiqZGyarEdREO3TGQXAIBsCb3Xh2XBF7bjFEWkukiAt0dWHJ1PvmKHcV0x0NWHFVuvzjMq6ZaOt1hY21SxBAjMFtYHhdmJVVsdJZ1PccO9HY7DC61QYkijTWuJ2eeugIURfe66VuOR0HUQohsW3ZyOBdiWa3ctyQByAA5Y8Y41NU2p2OIRgQqv5QcjWqpmv6oNyLmy7HUAOJRlV7cSFZfWw1YrS6zTNkGrw1hRc28KL87VVO0btG4s6MVYeI/iO48xj6Gx7ZGh7TUHELPIoaFO+jHRCqrt4lCRD0p5NkFuNj6xHcPeRhO16QhsuDzV3yjP6dvZVTZGXK1Vr00lNHk9DqrpDJrE7EBIje7MhAPYFze1xZjuxNsZsYlZMbfaKRilLus7Ad/fhkBirTQi43FcvJx0sOXVD0dUwEJkK6rgiKQHSTfh1bEb9x378S0rYBbIhaIR1qV4j1GrlsXI33Ddctef/Z2LjeFjdgP7sniw+4eY5ce/Hgnf9u4u/Ic9x28Dr2Z7Vpj+MLv5hlv3cdm3LYpnmsTdrQhvvfSpvfnfnhjo43Y0CqvvGFSjzKL7NPyr/TB0MfyjkjpX7TzR5lF9mn5V/pg6GP5RyR0r9p5o8xi+zT8q/wBMHQx/KOSOlf8AMeaPMYvs0/Kv9Mc6GP5RyR0r/mPNQ694IrDqkeRvRjVVu3y2HidsUzOhjoLoJOQAxP035K2ISvxvEAZmv3yXzLcoVdTyIhkc3ICjStuCrtwHfzxyCyNbVzwLxzwwG4feK7LaCaNYTQfdT94LvWZTDIjIUUaha4UAjxG3HE5bLFIwsLRjuUI7RIxwcCoFJJGhEVRHGsnBX0qFk8QbbN3rheNzGno5mgO1GmB4b9yve17hfiJI2VxH03pr5jF9mn5V/phzoY/lHJK9K/5jzR5jF9mn5V/pg6GP5RyCOlf8x5rycvh+yj/Iv9MHQRfKOQXelk+Y80fo+H7KP8i/0wdBF8o5BHSyfMea+fo2H7KP8i/0wdBF8o5BHTSfMeZUeZzITDF2VXaR120j6i/fP7o8bYpe7pD0UeAGZ2bhv8BvorGi4OkfnqG3ed3iqL5UemS0sZoqU2lK2cr/AHSEcB3SMPeAb8xj1Og9FB9JXjqDIbaeQ7z2pG0TEk44lVPyWZzDF5xTPL5tJUBRFUWFlK3spvsNzcX2O4uDa+tpmzSSXJQ28G1q3bv9f+VTC4CoVh6R0sczLBnEYp5z2YcwiA6uTuD39E/dbbjYrthCySPjBksJvNzdGcxvG3iO0FWOAOD+aq0OUy5JWxT1UJmiW/VyRGysSCFNzwNr9g27wTbfSdaGaSszo4XXXGlQfvvHdVVhvRuqVdfJxlUs8sldUenKwkI7rj6FB91EOu1vWh5ocYGlpmAts0Xusw4nWfLjVMRDC8cytLxjqxGBCMCEYELJunPRuClqI6tqfr4EB1RcNSgdnht9FtsdjHba0bHHoNF2yR8ZsofdJ907No7dW/iqZWit+nFUjpD0tq8wZYQNERIWOmhFl7lB5ueHHbuAxv2WwQWQGTN2ZcfvDx3lLukc7Bal0M6NplsTLKvbkjLVNTq0LEtuzGrcTzNx3EkjsjHmrfbXWyQFhwBo1tKk7yPXgK4lMMYGBUo5BSV3+zZZCFip7tLXzE9rY2XlcHY8BaxIAHpbHtc9l/jWt1S7KMat/wB56zsquNdg3mpPkz8owgC0tW14dhHKf7vuV/8Ad9x9Xntwr0tocy1mhHW1jbvG/aNfHMilp1StXETQ9qEa4juYx6t97x9456fh3HwxjfAasFW627OHpy2HTDmyijzQ7dvH15qdTVKSLqQ3H8PAjiD4HDEcjZG3mnBUvY5ho4LriaiqrBFTvJUGeTSwmYAGUr2drbXG174xmNhc+TpX0N4/mIww3rTc6VrGdG3C6Py1x5Lv5lQfbD/vn/VizobH8/8AmfVQ6W1fL/j9F8/R+X3v1q37+uN/jqxz2ew1vXhX+f6rvT2ulLv+P0X3zKg+2H/fP+rHehsfz/5n1XOltXy/4/RHmVB9sP8Avn/Vg6Kx/P8A5n1R0tq+X/H6L4+X5eeMin2zH/VjjrPYXCjn1/r+q6JrWMm/4/Re1paECwmsP+O3+rEhFYxgH/5n1UeltPyf4/RcnSBZYOplLMZQCBKzdnS3LUdr2xAiFskfRPqb3zE4UOqqkDK5j+kbQU+WmNRuVmxrrOXxmAFzsBzxwmmaEuMzz7RkpFzl5t4R+H3/AIX4hUvdPhHg35tv8vry2hi62LF+Ltmzj6c1TOn3T2OgQ0tJpM4FiRusN+Z+tJzt7z3H0uiNC9KA94pGMht+m069W0JTzmtcys4zvoo4pY66GbzuKQXncA6o5Du2ocbXO5O4PHY49HZ7e0zGzPbcI90aiNVEs6PC8MVVsaSqVr6M9OJqZOonRaulIsYZLHSPuEg2H3Tcd1sZlr0XHM7pIzcf8w8/XPbVWslIwOIVihqmzmWCCKDqKKnPZivfWwHrW20IpuQOTWvqkW2ZNTRjHPLr0z9ewbfvXwKub/EO4LYaKlWJAi8Bz23JNyTba5JJPtx5YmqYXfAhGBCMCEYEKNmNEs0ZRtr8CLXU8iL7e47EXBBBIx0Eg1CFkFNSxZJWyTzQNImkiIp/cub7AMfQcXCve4AZTchsenE0mlLOIWuAcD1v1Db2axtx2JctEZvakrlzGvz+pEV+rhXtFRfREo9Z+Gt+6/PgALnDwhs2iob+bsq6ydg2Db31wVdXSmmpaTJk0Zy1KWhPVwTbPPttHxkkJPpFwLA9zA8Bt54Wl4tZmtGLm5N36hupr4UzV90XaBVXM8igrYotDx0WW05KQyst3qHY6Sy3IOgtz4sbm3C2nFapLM914F8zsSK4NA1HfTllxrcwOGwJfRdI6rIqlqOc+c062IA2IVtwY7ns87oTa42I4m+Sxw6UhE8YuvPiNvqMdqiHmM0OS03Kcwpa5evpJgH9YjiPCVDx9/uOPIWzRstnk6wuu26jx1HxG0J6K0AtunEbNnDZ4JgK9o9p00j7RLlPfzT37eOFencz4opvGXqO3DerOiDvhmu45+h7OS6ikgk7eiJ9W+rSpv77b4l0MEnXutNddAe9R6SVnVqRuqUfoyD7GL8i/wBMHssHyN5BHTy/MeZR+jIPsYvyL/TB7LB8jeQR08vzHmUHK4PsYvyL/TB7JB8jeQR08vzHmV5/RFP9hF+Rf6YPZLP8jeQR7RL855lH6Ip/sIvyL/TB7JZ/kbyCPaJfnPMo/RFP9hF+Rf6YPZLP8jeQR7RL855le4stgUhlijUjgQigj32x1tmhaatYAeAXDNI4ULjzK5vmSk6YgZW+76I/E/oj2bnwxE2lpNIxeO7LtOXnuUhCQKvwG/yGflvUerRVUy1kiBF3Kk2jX239M+3buGJR2SSdwD+sdTRl9e3DcEGZrB/Dw36/p2c1mXTPypNKGhoLxx30tUkEHfbs7XQfeI1dwHHHsrBoNsdH2jE6m+u3gMNpWe+auDeair0JoJonp6arE+YovWltR0SfWRT6J48blgSCdrgWHSdpjeJZY7sRw3jedfZlsR0bSKA4r35H0eJswZhIzRRWakAF5D2r3U+sNOn9o+GOacLXiEClCff2Za9mNexEOFUs6V9FIni8/wAtvJStcyRD0oDz246RzHq8d13DFit72v8AZrVg8ZHU7t279fHOMjBS81VfI8okqpRGl7bamtfSCbDbmxOyrzPcLkP2u1sssZkf2DafvM6lWxheaBfojoj0eSjhVQAGta3HSOOm/M3JLN6zEnYaQvgbTaHzyGR5xP3y2J8AAUCe4oXUYEIwIRgQjAhGBCW59ksVXGUkUHYgEi+xtcHcEqbA2uNwpBBUEWQzPieHsNCFwgEUKxvNKOoy9WoWYRUU869dMFOtUbYq7LxQgbNbtWI2OpB6uzTxWw+0AVla00bXCu0A/Y5FLOaWYatqteZ5smZzGip5BHl9OgaqnU2DIOEaHlGbG7cwG5DtIRQOsUftEorK40Y3YfmO/dw7Jl140GQXDz+KQfpKoTRQUlkoKe1usYbLJp79rKDwAvta5n0T2n2SI1lfjI7YPlr+7bluRUe8chkktLIvUVOcZhGkr1F46aBxdTcaQbH1QBYH6qsfWGHHg9IywWYkBuLnDP8A58yBqUBkXuVXy7KKiGk/SKTGA9aI4guoPKb2bTbiAQeyQQdLd2+lLaIpJ/ZHNvYVOwcfXVUKprSG3gVeaDyn1VHJ1GZ051ra7JpD2PAlb6Hv3qR7MY0mhIbQ3pbI/DYcueY7QVcJi00erllGe5bWG9POqSHfSrdW/vQ21e0gjHnLVoaaAlzmFv6m5d2B7U4y1EilajYfuo7E66qoXg6SDudSp/Mu37uEbs7ciHccDzGHcp3onZgjhj3H1X3zuUelAx/A6N/MVPywdNKM4z2EHxI8EdHGcn8wfKq+jMe+KYfsE/yk477QNbXcvSqOh2OHP1Xw5mOUUx/5bD+NsHtA1NdyPmjoD8w5hHn0h9Gnk9rGNR/MT8sc6d5yjPd617kdE0ZvHf6IHnLfZRfmc/8AiB88H/cO+VvM/wDz5o/gjae71UHNZ6SAaqyoW3dK4APsjFg3wJxfDo6S0GgDn+HIUHNRNoue7RvjzOPJUzOvK3CoZKCBpiouXZSqIO/SBqIHjpHjj0dl/DzhTp3Bo2CleGzlXglH2iuWKpmWCozyeVKiqIlWJngjtZGYcgOC2vxsWIvvtjYm6LRkbXRR9Umjjrp5+G7FUishxKt2RZz5vldK6RI1PEzQ5hCUu4JOlnPsPaIINww4W2yrTZultr2ucbzgHRmuG0DyB2hXNNGjvVazTLIsozKCo0vLRsethaNrHcX03vuFJGxPaUi99xjQhnfpCxuiqBIMHVHf29x7FUQI311J3LUtXoc1y0GCtg7NRCDqEi2uOQD9kDkL2txVcKBgsrvYrV1o3e67YfLHlwJU63hfbmlNR0wq8zQ01PBHTLIQaiSO516tt7LftcNI1M2ygnfF/sNnsB6eZ5dTBoPlw7AM1wOdJ1R2rS+hPRGOijXs9vjva4JFizW2MhG22yjsrxZn83bbbJapL7+wbPvvTDWhooFacJqSMCEYEIwIRgQjAhGBCMCFBzfKo6lCkgB2IBsDseIIOxU7XU7Gw5gETjkdG4OaaEIWXnK58nkm0U4qqaoXTJASdwuo3jYhi4sWuhBYC/pAa8egba49IBjZXXJG5O1HwocNtNmxUFlypbiEigqp8+rYYmAipohq6tPRjjFgTfa7nZAbC19gLG+k6OLRVnc8YvOs5k+gz88lUCZHU1Iz2oOcZjFS03Zpovo4tPBY1trk94At4BBzwWdg0fZHTS++cTxOTfXt2Id13XRknc0iVucUlFCAKSg4AcCYgCx8e0ET83fhNodZrBJaH+/J5/Sp5bFP3nhoyCYdMRRwpLWRjzmozFVjgSUAqAQF1IpX0baTve508AcUWD2iRzbO7qsiqXEZ7aE1zz79ik+6MdZSPPfJ5F+kKSjhuivT65ZLlt01AvZjzIUWFh2uWHbNpd/sslokxIdQDLPVh28lW6IXgAqlTdJq2ldkgrJtCsVU31KQCQCFfUFBG9saj7FZ52h0kYqR28xRV33NOBT6k8rOZJbUYJfFoyCfyMo+WEX6Bsjsrw4H1BUhO5Mo/LNU86aE+xnH9cUH8OQ6nnkFIWg7F6byz1HKlhHtdz/kMcH4ci1yHkF32g7FBqvK9mDeilPH7EYn5vb5YuZ+H7KMy49o9FHp3JBmHTnMprh6uUA8ktH/ACAH54di0ZZI8Wxjtx8aqBledasPRHJMprT1JeplrJYGYu5IVJABcAixcgm4vqBAPswjbrTbrN/EAaIw4CgzI8q7qFWMax2GtS+gXS5nljy6eCGOGSNoHCJpJk0kEub2u1ip24nFWktHhrHWuNxLgQ4VOrdwz4BdjfjdISroD0cdczdXkMRoSzuQLlwh02A7mU78dj44Z0lbGmxghtekwG6uPce9RjZ1+Cs2aZhFR1cdclny7M10zrbYMQbsR32JJH/E52xnQxPtEBs7sJYj1eGz0/pVjiGm9qKkZzkXVZXWQzMj0sI66hm1gtuCyx+49gH1lf3CFntV+2xyMBD3YSCnM+Z2ELrm9Ug5alUujHn1XSx0UQ6mnLMWeNbSTgncXuAVHolzZeAJJsrP2+Sy2Wczu60lBRtcBv3bduwaxCMOc2mQWt9E+ikVEigKusb7bhSRY2J3ZiNi53PABVso8tarVJaX35DX7yCZa0NFArDhddRgQjAhGBCMCEYEIwIRgQjAhGBC51ECyKVdQyniD8R7wd74ELP+lHk71FpaV3jkYEFkYhmDbEPuBKpHEkh9rkyGwxr2PSz4gGSi+0ajq4H77FW+IOxGBSjo7nMWXx9TVUwpXEfUiugTVxG3WXXWkl7NZxcnewGHp4jbXdJZ5L4reMbjQ9mNKasNWsqA6go4U3qP5GaKJBXVcjfRIvVa227HpuW3NrjQePfi7T0j3GKBoxONBtyFO9RgAxKhdH685rnSTONMEAMiIeCRxeh4A6yrH4chi20xCw6PMbfedgTtJz7qgKLTfkrsV66U5lGlE+Zps8lGscN+K9cQw992U/snGNY4XutAsbsg8k/0/wDB5q5xAbe3L8/gWx7hIr7gQvUUTMwVQWZjYKASSTsAAOJxxzg0VJoF1e6qmeJ2SRWR1NmVgQQfEH444x7XtDmmoOtBBGa5YkuIwIVk6A5tS0lUJ6kSnqxeMx22Y9ltQJFxpY8+R47Yz9JWee0Q9HDTHOvPDtCsjcGmpUrykUZpM0eSKw1lamIjhcm9/wDuKx9+KtFSC0WMNfqq0/fAhSlF19QrH0lzjzWuo82hXVFVwjrEHOwAdSfrW0W8Y/bhCyWfp7NJYZD1mOwPgeGfYVNzrrg8a1yzbP6Kajkocvp55usYyWfsrTknVcE+iobkSF3Pa3tjsVlnhnFqtT2toKb3avDt3LpcHC60VUrop5MZGCGqYlVN1jJbQv4UNtR47kKvhIDha26cqSLOKVzdTE+njwUmQ097ktUy7Lo4F0xra/EnibcLnuHADgBsABtjzrnFxqVepeOIRgQjAhGBCMCEYEIwIRgQjAhGBCMCEYEIwIUPMMsimH0i3Nrahsbd1xxXvU3B5g461xaahCz3PvJapDmnZk1CxEZC6gOAaO4jffewMQHjjas2nJmUEoDwNuY4H1qqnQtOWCqlNlddlqVUSwrI1TH1Qe5R1G99CsB1hIPqFhsN9sabrdY7Y+Nz3Ft01oRge3L7yVXRvYDQVUbpj0oEtDQ0QSWJ4EUTLIpU6o0Ea2B3KntH4YasNhLLTLaKghxNCDXM1PbkFGR9WhqpmNdUIwIXWkqXidJI2KujBlYciNwd9sRexr2lrhUHNdBoarpmeYS1ErzTOXkc3ZiAL2AA2AAAAAFgMRiiZCwRxigC6SSalRsWKKMCFNyWenSZDVRtNDvqjVtJbY6bG4522uMU2hkroyIXUdtIqpNpXFXDpMarNXgCUfmyRIVTWW1FdrdnTrYC22lG4nfGNZpLNo5rr8t4uNSANf3tIV7mukpQUTzJPJdK6oKmV2RL6Y2Zgi33OlA2ogkne8R7wcI2jTxqTAwAn8xoT6c6qbYB+YrRsn6OU9MoEaDs7jYAA94UAKD962o8ycYU08kzr0hJKuAAFAm2Kl1GBCMCEYEIwIRgQjAhGBCMCEYEIwIRgQjAhGBCMCEYEIwIXmSMMCrAMDxBFwfaMCEorOi9LIukx6VtbSvoD/lm8f7uLI5XxmrCQd2CDjmq1XeSykf0dA8SjA//AEnjQfkxoR6ZtjPz140PlXvVZiYdSRVnkhAuUY2/4wHy83J/ew4z8RT62tPP1UPZ2b0jrfJ6kZsZnHsCt/kuLx+In64xzPouezDavlJ5PkkNhO/vUD/M4D+InU+GOf0R7MNqdU3khDbmRiO8SgfLzc/xxU78RTamN7/ULvs7dqd0XkmpEI1Wf8XWE/J1U+9MKyadtbsiBwA86qQhYNSsuWdEKSD0Et4jSl/b1YXV774z5bXNN8R5PEqwADIJzTUyRiyIqDuUAfwwuurrgQjAhGBCMCEYEIwIRgQjAhGBCMCF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440" name="Picture 8" descr="http://naacptristateinu.org/sitebuildercontent/sitebuilderpictures/NAACP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352800"/>
            <a:ext cx="3282312" cy="3200400"/>
          </a:xfrm>
          <a:prstGeom prst="rect">
            <a:avLst/>
          </a:prstGeom>
          <a:noFill/>
        </p:spPr>
      </p:pic>
      <p:pic>
        <p:nvPicPr>
          <p:cNvPr id="18442" name="Picture 10" descr="http://cf067b.medialib.glogster.com/media/28/28eee196704521c5b8a2a8081129890832da1f52eb5712d91b769eaa7c5fc912/peta-logo225-gi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9" y="3886200"/>
            <a:ext cx="3107491" cy="2362200"/>
          </a:xfrm>
          <a:prstGeom prst="rect">
            <a:avLst/>
          </a:prstGeom>
          <a:noFill/>
        </p:spPr>
      </p:pic>
      <p:pic>
        <p:nvPicPr>
          <p:cNvPr id="18444" name="Picture 12" descr="http://www.theblaze.com/wp-content/uploads/2011/04/aar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990600"/>
            <a:ext cx="2844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rogressivecynic.files.wordpress.com/2013/01/a-senator-not-a-nascar-drive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019800" cy="487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Lobbyists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Representatives of interest groups who are in direct contact with lawmakers and government officials</a:t>
            </a:r>
          </a:p>
          <a:p>
            <a:r>
              <a:rPr lang="en-US" dirty="0" smtClean="0"/>
              <a:t>Ex: Special Interest Groups (See above), Major Industries (Car Makers), Local Governments, Teachers,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  <a:endParaRPr lang="en-US" dirty="0" smtClean="0"/>
          </a:p>
          <a:p>
            <a:r>
              <a:rPr lang="en-US" dirty="0" smtClean="0"/>
              <a:t>Can influence the decisions of lawmakers and put pressure on political parties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4.bp.blogspot.com/-bWyU7tHN8Jw/TVTDJlxUlVI/AAAAAAAAAyQ/1EWgOgtwIxc/s1600/Lobbyist%252520vs_%252520Voter%255B2%25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098082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</TotalTime>
  <Words>155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Georgia</vt:lpstr>
      <vt:lpstr>Trebuchet MS</vt:lpstr>
      <vt:lpstr>Wingdings 2</vt:lpstr>
      <vt:lpstr>Urban</vt:lpstr>
      <vt:lpstr>Influencing Laws</vt:lpstr>
      <vt:lpstr>Mass Media</vt:lpstr>
      <vt:lpstr>PowerPoint Presentation</vt:lpstr>
      <vt:lpstr>Interest Groups</vt:lpstr>
      <vt:lpstr>PowerPoint Presentation</vt:lpstr>
      <vt:lpstr>PowerPoint Presentation</vt:lpstr>
      <vt:lpstr>Lobbyists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Influencing Laws</dc:title>
  <dc:creator>ccjenkins</dc:creator>
  <cp:lastModifiedBy>ccjenkins</cp:lastModifiedBy>
  <cp:revision>8</cp:revision>
  <dcterms:created xsi:type="dcterms:W3CDTF">2014-02-05T14:10:59Z</dcterms:created>
  <dcterms:modified xsi:type="dcterms:W3CDTF">2017-11-13T12:43:22Z</dcterms:modified>
</cp:coreProperties>
</file>