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verage" panose="020B0604020202020204" charset="0"/>
      <p:regular r:id="rId17"/>
    </p:embeddedFont>
    <p:embeddedFont>
      <p:font typeface="Oswa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701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89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7be0744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7be0744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98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7be0744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77be0744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0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77be0744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77be0744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14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7be0744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7be0744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36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7be0744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7be0744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7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7be074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7be0744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4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7be0744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7be0744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89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7be0744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7be0744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27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7be0744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77be0744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06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7be0744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77be0744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01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7be0744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7be0744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04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7be0744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7be0744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15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7be0744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7be0744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0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JNqeCm9iM&amp;list=PLt9jO9QkAAofYCfhjpEdDLtpvHnnbmr6I&amp;index=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VHi4_DKQ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CWs4xf7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0J_EKmvYZ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PROPAGANDA &amp; POLITICS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645900" y="339825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BANDWAGON</a:t>
            </a:r>
            <a:r>
              <a:rPr lang="en"/>
              <a:t>: The idea that everyone else is doing it, and you should too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75" y="1400275"/>
            <a:ext cx="3600400" cy="35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r="6217"/>
          <a:stretch/>
        </p:blipFill>
        <p:spPr>
          <a:xfrm>
            <a:off x="3976750" y="2305688"/>
            <a:ext cx="5050074" cy="12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88100" y="693725"/>
            <a:ext cx="816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FEAR</a:t>
            </a:r>
            <a:r>
              <a:rPr lang="en"/>
              <a:t>: Warns the audience that disaster will result if they do not follow a particular course of action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00" y="2096025"/>
            <a:ext cx="4453925" cy="1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675" y="3585900"/>
            <a:ext cx="56102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55550" y="4133225"/>
            <a:ext cx="82329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hlink"/>
                </a:solidFill>
                <a:hlinkClick r:id="rId3"/>
              </a:rPr>
              <a:t>https://www.youtube.com/watch?v=wPJNqeCm9iM&amp;list=PLt9jO9QkAAofYCfhjpEdDLtpvHnnbmr6I&amp;index=22</a:t>
            </a:r>
            <a:endParaRPr sz="29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900" y="228600"/>
            <a:ext cx="6876194" cy="38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&amp; a partner are going to create a storyboard + a script for a TV advertisement for a fake candidate that uses at least </a:t>
            </a:r>
            <a:r>
              <a:rPr lang="en" i="1" dirty="0"/>
              <a:t>three </a:t>
            </a:r>
            <a:r>
              <a:rPr lang="en" dirty="0"/>
              <a:t>of the propaganda techniques you learned today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Storyboard: </a:t>
            </a:r>
            <a:r>
              <a:rPr lang="en"/>
              <a:t>6-10 </a:t>
            </a:r>
            <a:r>
              <a:rPr lang="en" smtClean="0"/>
              <a:t>images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 descr="Image result for storyboard examp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150" y="76200"/>
            <a:ext cx="6235701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45900" y="160325"/>
            <a:ext cx="7852200" cy="17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PROPAGANDA</a:t>
            </a:r>
            <a:r>
              <a:rPr lang="en"/>
              <a:t>: Media designed to influence people's thoughts and behaviors</a:t>
            </a:r>
            <a:endParaRPr/>
          </a:p>
        </p:txBody>
      </p:sp>
      <p:pic>
        <p:nvPicPr>
          <p:cNvPr id="65" name="Google Shape;65;p14" descr="Image result for propagan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50" y="1941725"/>
            <a:ext cx="2229725" cy="291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Image result for propagan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163" y="1954200"/>
            <a:ext cx="2229725" cy="28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Image result for cold war propagand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275" y="1954200"/>
            <a:ext cx="2040833" cy="28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71250" y="617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NAME CALLING</a:t>
            </a:r>
            <a:r>
              <a:rPr lang="en"/>
              <a:t>: Links a person or idea to a negative symbol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750" y="2871425"/>
            <a:ext cx="4858224" cy="9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00" y="1850775"/>
            <a:ext cx="3924475" cy="30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45900" y="4077625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https://www.youtube.com/watch?v=erVHi4_DKQM</a:t>
            </a:r>
            <a:endParaRPr sz="30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663" y="152400"/>
            <a:ext cx="6986682" cy="39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71250" y="8458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GLITTERING GENERALITIES</a:t>
            </a:r>
            <a:r>
              <a:rPr lang="en"/>
              <a:t>: Use of virtue words to link a person or idea to a positive symbol (ex: democracy, patriotism)</a:t>
            </a:r>
            <a:endParaRPr/>
          </a:p>
        </p:txBody>
      </p:sp>
      <p:pic>
        <p:nvPicPr>
          <p:cNvPr id="86" name="Google Shape;86;p17" descr="2016-10-02 11.13.1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050" y="2226850"/>
            <a:ext cx="2768000" cy="27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638" y="2254625"/>
            <a:ext cx="4095063" cy="2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98900" y="434675"/>
            <a:ext cx="8746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TESTIMONIAL</a:t>
            </a:r>
            <a:r>
              <a:rPr lang="en"/>
              <a:t>: A public figure or celebrity endorses a product, policy or political candidate</a:t>
            </a:r>
            <a:endParaRPr/>
          </a:p>
        </p:txBody>
      </p:sp>
      <p:pic>
        <p:nvPicPr>
          <p:cNvPr id="93" name="Google Shape;93;p18" descr="2016-10-02 11.14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97" y="1578550"/>
            <a:ext cx="3602051" cy="331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750" y="2342925"/>
            <a:ext cx="4968349" cy="16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45900" y="420580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hlink"/>
                </a:solidFill>
                <a:hlinkClick r:id="rId3"/>
              </a:rPr>
              <a:t>https://www.youtube.com/watch?v=IeCWs4xf7EU</a:t>
            </a:r>
            <a:endParaRPr sz="3000" dirty="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513" y="152400"/>
            <a:ext cx="7234980" cy="40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57350" y="234925"/>
            <a:ext cx="88293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00"/>
                </a:solidFill>
              </a:rPr>
              <a:t>PLAIN FOLKS</a:t>
            </a:r>
            <a:r>
              <a:rPr lang="en"/>
              <a:t>: Attempts to convince the audience that the candidate is of the people/a regular Joe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0" y="1469575"/>
            <a:ext cx="4652351" cy="32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925" y="1388988"/>
            <a:ext cx="4073724" cy="34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45900" y="4174425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https://www.youtube.com/watch?v=k0J_EKmvYZk</a:t>
            </a:r>
            <a:endParaRPr sz="30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450" y="152400"/>
            <a:ext cx="7139095" cy="4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(16:9)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Average</vt:lpstr>
      <vt:lpstr>Arial</vt:lpstr>
      <vt:lpstr>Oswald</vt:lpstr>
      <vt:lpstr>Slate</vt:lpstr>
      <vt:lpstr>PROPAGANDA &amp; POLITICS</vt:lpstr>
      <vt:lpstr>PROPAGANDA: Media designed to influence people's thoughts and behaviors</vt:lpstr>
      <vt:lpstr>NAME CALLING: Links a person or idea to a negative symbol</vt:lpstr>
      <vt:lpstr>https://www.youtube.com/watch?v=erVHi4_DKQM</vt:lpstr>
      <vt:lpstr>GLITTERING GENERALITIES: Use of virtue words to link a person or idea to a positive symbol (ex: democracy, patriotism)</vt:lpstr>
      <vt:lpstr>TESTIMONIAL: A public figure or celebrity endorses a product, policy or political candidate</vt:lpstr>
      <vt:lpstr>https://www.youtube.com/watch?v=IeCWs4xf7EU</vt:lpstr>
      <vt:lpstr>PLAIN FOLKS: Attempts to convince the audience that the candidate is of the people/a regular Joe</vt:lpstr>
      <vt:lpstr>https://www.youtube.com/watch?v=k0J_EKmvYZk</vt:lpstr>
      <vt:lpstr>BANDWAGON: The idea that everyone else is doing it, and you should too</vt:lpstr>
      <vt:lpstr>FEAR: Warns the audience that disaster will result if they do not follow a particular course of action</vt:lpstr>
      <vt:lpstr>https://www.youtube.com/watch?v=wPJNqeCm9iM&amp;list=PLt9jO9QkAAofYCfhjpEdDLtpvHnnbmr6I&amp;index=22</vt:lpstr>
      <vt:lpstr>You &amp; a partner are going to create a storyboard + a script for a TV advertisement for a fake candidate that uses at least three of the propaganda techniques you learned today  Storyboard: 6-10 images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&amp; POLITICS</dc:title>
  <dc:creator>Drew Hermanson</dc:creator>
  <cp:lastModifiedBy>Drew Hermanson</cp:lastModifiedBy>
  <cp:revision>1</cp:revision>
  <dcterms:modified xsi:type="dcterms:W3CDTF">2019-01-07T15:51:40Z</dcterms:modified>
</cp:coreProperties>
</file>