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594C50-444F-4B76-BB0B-21E9241ECE37}" type="datetimeFigureOut">
              <a:rPr lang="en-US" smtClean="0"/>
              <a:t>9/16/2019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476157-EC64-4B0A-AD46-551D0E0B8818}" type="slidenum">
              <a:rPr lang="en-US" smtClean="0"/>
              <a:t>‹#›</a:t>
            </a:fld>
            <a:endParaRPr lang="en-US"/>
          </a:p>
        </p:txBody>
      </p:sp>
    </p:spTree>
    <p:extLst>
      <p:ext uri="{BB962C8B-B14F-4D97-AF65-F5344CB8AC3E}">
        <p14:creationId xmlns:p14="http://schemas.microsoft.com/office/powerpoint/2010/main" val="3361038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594C50-444F-4B76-BB0B-21E9241ECE37}" type="datetimeFigureOut">
              <a:rPr lang="en-US" smtClean="0"/>
              <a:t>9/16/2019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476157-EC64-4B0A-AD46-551D0E0B8818}" type="slidenum">
              <a:rPr lang="en-US" smtClean="0"/>
              <a:t>‹#›</a:t>
            </a:fld>
            <a:endParaRPr lang="en-US"/>
          </a:p>
        </p:txBody>
      </p:sp>
    </p:spTree>
    <p:extLst>
      <p:ext uri="{BB962C8B-B14F-4D97-AF65-F5344CB8AC3E}">
        <p14:creationId xmlns:p14="http://schemas.microsoft.com/office/powerpoint/2010/main" val="3475894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594C50-444F-4B76-BB0B-21E9241ECE37}" type="datetimeFigureOut">
              <a:rPr lang="en-US" smtClean="0"/>
              <a:t>9/16/2019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476157-EC64-4B0A-AD46-551D0E0B8818}" type="slidenum">
              <a:rPr lang="en-US" smtClean="0"/>
              <a:t>‹#›</a:t>
            </a:fld>
            <a:endParaRPr lang="en-US"/>
          </a:p>
        </p:txBody>
      </p:sp>
    </p:spTree>
    <p:extLst>
      <p:ext uri="{BB962C8B-B14F-4D97-AF65-F5344CB8AC3E}">
        <p14:creationId xmlns:p14="http://schemas.microsoft.com/office/powerpoint/2010/main" val="549863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594C50-444F-4B76-BB0B-21E9241ECE37}" type="datetimeFigureOut">
              <a:rPr lang="en-US" smtClean="0"/>
              <a:t>9/16/2019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476157-EC64-4B0A-AD46-551D0E0B8818}" type="slidenum">
              <a:rPr lang="en-US" smtClean="0"/>
              <a:t>‹#›</a:t>
            </a:fld>
            <a:endParaRPr lang="en-US"/>
          </a:p>
        </p:txBody>
      </p:sp>
    </p:spTree>
    <p:extLst>
      <p:ext uri="{BB962C8B-B14F-4D97-AF65-F5344CB8AC3E}">
        <p14:creationId xmlns:p14="http://schemas.microsoft.com/office/powerpoint/2010/main" val="3822395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594C50-444F-4B76-BB0B-21E9241ECE37}" type="datetimeFigureOut">
              <a:rPr lang="en-US" smtClean="0"/>
              <a:t>9/16/2019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476157-EC64-4B0A-AD46-551D0E0B8818}" type="slidenum">
              <a:rPr lang="en-US" smtClean="0"/>
              <a:t>‹#›</a:t>
            </a:fld>
            <a:endParaRPr lang="en-US"/>
          </a:p>
        </p:txBody>
      </p:sp>
    </p:spTree>
    <p:extLst>
      <p:ext uri="{BB962C8B-B14F-4D97-AF65-F5344CB8AC3E}">
        <p14:creationId xmlns:p14="http://schemas.microsoft.com/office/powerpoint/2010/main" val="87284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594C50-444F-4B76-BB0B-21E9241ECE37}" type="datetimeFigureOut">
              <a:rPr lang="en-US" smtClean="0"/>
              <a:t>9/16/2019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476157-EC64-4B0A-AD46-551D0E0B8818}" type="slidenum">
              <a:rPr lang="en-US" smtClean="0"/>
              <a:t>‹#›</a:t>
            </a:fld>
            <a:endParaRPr lang="en-US"/>
          </a:p>
        </p:txBody>
      </p:sp>
    </p:spTree>
    <p:extLst>
      <p:ext uri="{BB962C8B-B14F-4D97-AF65-F5344CB8AC3E}">
        <p14:creationId xmlns:p14="http://schemas.microsoft.com/office/powerpoint/2010/main" val="3930203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594C50-444F-4B76-BB0B-21E9241ECE37}" type="datetimeFigureOut">
              <a:rPr lang="en-US" smtClean="0"/>
              <a:t>9/16/2019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476157-EC64-4B0A-AD46-551D0E0B8818}" type="slidenum">
              <a:rPr lang="en-US" smtClean="0"/>
              <a:t>‹#›</a:t>
            </a:fld>
            <a:endParaRPr lang="en-US"/>
          </a:p>
        </p:txBody>
      </p:sp>
    </p:spTree>
    <p:extLst>
      <p:ext uri="{BB962C8B-B14F-4D97-AF65-F5344CB8AC3E}">
        <p14:creationId xmlns:p14="http://schemas.microsoft.com/office/powerpoint/2010/main" val="1269189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594C50-444F-4B76-BB0B-21E9241ECE37}" type="datetimeFigureOut">
              <a:rPr lang="en-US" smtClean="0"/>
              <a:t>9/16/2019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476157-EC64-4B0A-AD46-551D0E0B8818}" type="slidenum">
              <a:rPr lang="en-US" smtClean="0"/>
              <a:t>‹#›</a:t>
            </a:fld>
            <a:endParaRPr lang="en-US"/>
          </a:p>
        </p:txBody>
      </p:sp>
    </p:spTree>
    <p:extLst>
      <p:ext uri="{BB962C8B-B14F-4D97-AF65-F5344CB8AC3E}">
        <p14:creationId xmlns:p14="http://schemas.microsoft.com/office/powerpoint/2010/main" val="56465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594C50-444F-4B76-BB0B-21E9241ECE37}" type="datetimeFigureOut">
              <a:rPr lang="en-US" smtClean="0"/>
              <a:t>9/16/2019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476157-EC64-4B0A-AD46-551D0E0B8818}" type="slidenum">
              <a:rPr lang="en-US" smtClean="0"/>
              <a:t>‹#›</a:t>
            </a:fld>
            <a:endParaRPr lang="en-US"/>
          </a:p>
        </p:txBody>
      </p:sp>
    </p:spTree>
    <p:extLst>
      <p:ext uri="{BB962C8B-B14F-4D97-AF65-F5344CB8AC3E}">
        <p14:creationId xmlns:p14="http://schemas.microsoft.com/office/powerpoint/2010/main" val="2780791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594C50-444F-4B76-BB0B-21E9241ECE37}" type="datetimeFigureOut">
              <a:rPr lang="en-US" smtClean="0"/>
              <a:t>9/16/2019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476157-EC64-4B0A-AD46-551D0E0B8818}" type="slidenum">
              <a:rPr lang="en-US" smtClean="0"/>
              <a:t>‹#›</a:t>
            </a:fld>
            <a:endParaRPr lang="en-US"/>
          </a:p>
        </p:txBody>
      </p:sp>
    </p:spTree>
    <p:extLst>
      <p:ext uri="{BB962C8B-B14F-4D97-AF65-F5344CB8AC3E}">
        <p14:creationId xmlns:p14="http://schemas.microsoft.com/office/powerpoint/2010/main" val="260535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594C50-444F-4B76-BB0B-21E9241ECE37}" type="datetimeFigureOut">
              <a:rPr lang="en-US" smtClean="0"/>
              <a:t>9/16/2019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476157-EC64-4B0A-AD46-551D0E0B8818}" type="slidenum">
              <a:rPr lang="en-US" smtClean="0"/>
              <a:t>‹#›</a:t>
            </a:fld>
            <a:endParaRPr lang="en-US"/>
          </a:p>
        </p:txBody>
      </p:sp>
    </p:spTree>
    <p:extLst>
      <p:ext uri="{BB962C8B-B14F-4D97-AF65-F5344CB8AC3E}">
        <p14:creationId xmlns:p14="http://schemas.microsoft.com/office/powerpoint/2010/main" val="1583752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594C50-444F-4B76-BB0B-21E9241ECE37}" type="datetimeFigureOut">
              <a:rPr lang="en-US" smtClean="0"/>
              <a:t>9/16/2019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476157-EC64-4B0A-AD46-551D0E0B8818}" type="slidenum">
              <a:rPr lang="en-US" smtClean="0"/>
              <a:t>‹#›</a:t>
            </a:fld>
            <a:endParaRPr lang="en-US"/>
          </a:p>
        </p:txBody>
      </p:sp>
    </p:spTree>
    <p:extLst>
      <p:ext uri="{BB962C8B-B14F-4D97-AF65-F5344CB8AC3E}">
        <p14:creationId xmlns:p14="http://schemas.microsoft.com/office/powerpoint/2010/main" val="36064325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Road to Revolution </a:t>
            </a:r>
            <a:r>
              <a:rPr lang="en-US" dirty="0" smtClean="0"/>
              <a:t>Google Docs Activity</a:t>
            </a:r>
            <a:endParaRPr lang="en-US" dirty="0"/>
          </a:p>
        </p:txBody>
      </p:sp>
      <p:sp>
        <p:nvSpPr>
          <p:cNvPr id="5" name="Content Placeholder 4"/>
          <p:cNvSpPr>
            <a:spLocks noGrp="1"/>
          </p:cNvSpPr>
          <p:nvPr>
            <p:ph idx="1"/>
          </p:nvPr>
        </p:nvSpPr>
        <p:spPr/>
        <p:txBody>
          <a:bodyPr>
            <a:normAutofit lnSpcReduction="10000"/>
          </a:bodyPr>
          <a:lstStyle/>
          <a:p>
            <a:r>
              <a:rPr lang="en-US" dirty="0" smtClean="0"/>
              <a:t>Directions: In </a:t>
            </a:r>
            <a:r>
              <a:rPr lang="en-US" dirty="0" smtClean="0"/>
              <a:t>groups you </a:t>
            </a:r>
            <a:r>
              <a:rPr lang="en-US" dirty="0" smtClean="0"/>
              <a:t>will research eight events using laptops/textbooks. You </a:t>
            </a:r>
            <a:r>
              <a:rPr lang="en-US" dirty="0" smtClean="0"/>
              <a:t>will share with Mr. Hermanson the </a:t>
            </a:r>
            <a:r>
              <a:rPr lang="en-US" dirty="0" smtClean="0"/>
              <a:t>following information for </a:t>
            </a:r>
            <a:r>
              <a:rPr lang="en-US" b="1" dirty="0" smtClean="0"/>
              <a:t>each </a:t>
            </a:r>
            <a:r>
              <a:rPr lang="en-US" dirty="0" smtClean="0"/>
              <a:t>event: the </a:t>
            </a:r>
            <a:r>
              <a:rPr lang="en-US" b="1" dirty="0" smtClean="0"/>
              <a:t>year</a:t>
            </a:r>
            <a:r>
              <a:rPr lang="en-US" dirty="0" smtClean="0"/>
              <a:t>, </a:t>
            </a:r>
            <a:r>
              <a:rPr lang="en-US" b="1" dirty="0" smtClean="0"/>
              <a:t>3</a:t>
            </a:r>
            <a:r>
              <a:rPr lang="en-US" dirty="0" smtClean="0"/>
              <a:t> bullet points describing the event, and an </a:t>
            </a:r>
            <a:r>
              <a:rPr lang="en-US" b="1" dirty="0" smtClean="0"/>
              <a:t>explanation</a:t>
            </a:r>
            <a:r>
              <a:rPr lang="en-US" dirty="0" smtClean="0"/>
              <a:t> (in complete sentences) of why your event contributed in leading to the Revolutionary War. Your group will then chose the event they believe to be the most significant in causing the American </a:t>
            </a:r>
            <a:r>
              <a:rPr lang="en-US" dirty="0" smtClean="0"/>
              <a:t>Revolution, write a paragraph </a:t>
            </a:r>
            <a:r>
              <a:rPr lang="en-US" smtClean="0"/>
              <a:t>explaining why, </a:t>
            </a:r>
            <a:r>
              <a:rPr lang="en-US" dirty="0" smtClean="0"/>
              <a:t>and </a:t>
            </a:r>
            <a:r>
              <a:rPr lang="en-US" b="1" dirty="0" smtClean="0"/>
              <a:t>draw </a:t>
            </a:r>
            <a:r>
              <a:rPr lang="en-US" dirty="0" smtClean="0"/>
              <a:t>a picture depicting it on the poster paper provided.  </a:t>
            </a:r>
          </a:p>
          <a:p>
            <a:r>
              <a:rPr lang="en-US" dirty="0" smtClean="0"/>
              <a:t>Events: </a:t>
            </a:r>
            <a:r>
              <a:rPr lang="en-US" b="1" dirty="0" smtClean="0"/>
              <a:t>1</a:t>
            </a:r>
            <a:r>
              <a:rPr lang="en-US" dirty="0" smtClean="0"/>
              <a:t>. Boston Massacre</a:t>
            </a:r>
            <a:r>
              <a:rPr lang="en-US" b="1" dirty="0" smtClean="0"/>
              <a:t> 2</a:t>
            </a:r>
            <a:r>
              <a:rPr lang="en-US" dirty="0" smtClean="0"/>
              <a:t>. French and Indian War </a:t>
            </a:r>
            <a:r>
              <a:rPr lang="en-US" b="1" dirty="0" smtClean="0"/>
              <a:t>3</a:t>
            </a:r>
            <a:r>
              <a:rPr lang="en-US" dirty="0" smtClean="0"/>
              <a:t>. Tea Act/Boston Tea Party </a:t>
            </a:r>
            <a:r>
              <a:rPr lang="en-US" b="1" dirty="0" smtClean="0"/>
              <a:t>4</a:t>
            </a:r>
            <a:r>
              <a:rPr lang="en-US" dirty="0" smtClean="0"/>
              <a:t>. Stamp Act </a:t>
            </a:r>
            <a:r>
              <a:rPr lang="en-US" b="1" dirty="0" smtClean="0"/>
              <a:t>5</a:t>
            </a:r>
            <a:r>
              <a:rPr lang="en-US" dirty="0" smtClean="0"/>
              <a:t>. First Continental Congress </a:t>
            </a:r>
            <a:r>
              <a:rPr lang="en-US" b="1" dirty="0" smtClean="0"/>
              <a:t>6</a:t>
            </a:r>
            <a:r>
              <a:rPr lang="en-US" dirty="0" smtClean="0"/>
              <a:t>. Quartering Act </a:t>
            </a:r>
            <a:r>
              <a:rPr lang="en-US" b="1" dirty="0" smtClean="0"/>
              <a:t>7</a:t>
            </a:r>
            <a:r>
              <a:rPr lang="en-US" dirty="0" smtClean="0"/>
              <a:t>. Lexington and Concord </a:t>
            </a:r>
            <a:r>
              <a:rPr lang="en-US" b="1" dirty="0"/>
              <a:t>8</a:t>
            </a:r>
            <a:r>
              <a:rPr lang="en-US" dirty="0" smtClean="0"/>
              <a:t>. Common Sense by Thomas Paine.</a:t>
            </a:r>
            <a:endParaRPr lang="en-US" dirty="0"/>
          </a:p>
        </p:txBody>
      </p:sp>
    </p:spTree>
    <p:extLst>
      <p:ext uri="{BB962C8B-B14F-4D97-AF65-F5344CB8AC3E}">
        <p14:creationId xmlns:p14="http://schemas.microsoft.com/office/powerpoint/2010/main" val="24017724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144</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Road to Revolution Google Docs Activity</vt:lpstr>
    </vt:vector>
  </TitlesOfParts>
  <Company>Wake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Road to Revolution Padlet Activity</dc:title>
  <dc:creator>Drew Hermanson</dc:creator>
  <cp:lastModifiedBy>Drew Hermanson</cp:lastModifiedBy>
  <cp:revision>4</cp:revision>
  <dcterms:created xsi:type="dcterms:W3CDTF">2018-09-11T19:10:39Z</dcterms:created>
  <dcterms:modified xsi:type="dcterms:W3CDTF">2019-09-16T14:42:19Z</dcterms:modified>
</cp:coreProperties>
</file>