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6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321C76-8EBF-4540-9A9A-99D20C46AD6C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C7271D-0A03-4F6B-BB26-D2389F1F5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the structure of state and local government in North Carolina?  How does it compare to the federal government?</a:t>
            </a:r>
          </a:p>
          <a:p>
            <a:endParaRPr lang="en-US" dirty="0" smtClean="0"/>
          </a:p>
          <a:p>
            <a:r>
              <a:rPr lang="en-US" dirty="0" smtClean="0"/>
              <a:t>C &amp; 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and Local Government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Municipalities (Local)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Cities and towns</a:t>
            </a:r>
          </a:p>
          <a:p>
            <a:r>
              <a:rPr lang="en-US" b="1" i="1" dirty="0" smtClean="0"/>
              <a:t>Incorporated </a:t>
            </a:r>
            <a:r>
              <a:rPr lang="en-US" dirty="0" smtClean="0"/>
              <a:t>(recognized as a city) by the General Assembly</a:t>
            </a:r>
          </a:p>
          <a:p>
            <a:r>
              <a:rPr lang="en-US" dirty="0" smtClean="0"/>
              <a:t>City Council: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Elected by residents (Districts or At-large)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Make laws (</a:t>
            </a:r>
            <a:r>
              <a:rPr lang="en-US" b="1" i="1" dirty="0" smtClean="0">
                <a:sym typeface="Wingdings" pitchFamily="2" charset="2"/>
              </a:rPr>
              <a:t>Ordinances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Provide services: Trash, water, sidewalks, etc…</a:t>
            </a:r>
          </a:p>
          <a:p>
            <a:r>
              <a:rPr lang="en-US" dirty="0" smtClean="0">
                <a:sym typeface="Wingdings" pitchFamily="2" charset="2"/>
              </a:rPr>
              <a:t>Mayors and City Managers: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Carry out ordinances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May be elected or appointed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raleigh-consult.limehouse.com/events/620/images/highresRGB/47896_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796" y="4648200"/>
            <a:ext cx="164587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Counties (Local)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100 counties in NC</a:t>
            </a:r>
          </a:p>
          <a:p>
            <a:r>
              <a:rPr lang="en-US" dirty="0" smtClean="0"/>
              <a:t>Carry out state statutes</a:t>
            </a:r>
          </a:p>
          <a:p>
            <a:r>
              <a:rPr lang="en-US" dirty="0" smtClean="0"/>
              <a:t>County Commissioners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Elected by residents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Oversee elections, alcohol distribution, schools</a:t>
            </a:r>
          </a:p>
          <a:p>
            <a:r>
              <a:rPr lang="en-US" dirty="0" smtClean="0">
                <a:sym typeface="Wingdings" pitchFamily="2" charset="2"/>
              </a:rPr>
              <a:t>School Board (LEA): Operates schools</a:t>
            </a:r>
          </a:p>
          <a:p>
            <a:r>
              <a:rPr lang="en-US" dirty="0" smtClean="0">
                <a:sym typeface="Wingdings" pitchFamily="2" charset="2"/>
              </a:rPr>
              <a:t>Sherriff: Oversees law enforcement</a:t>
            </a:r>
            <a:endParaRPr lang="en-US" dirty="0"/>
          </a:p>
        </p:txBody>
      </p:sp>
      <p:pic>
        <p:nvPicPr>
          <p:cNvPr id="2050" name="Picture 2" descr="http://www.donnieharrison.org/img/dh_index_pic_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0386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gital-topo-maps.com/county-map/north-carolina-county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0075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609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Counties of North Carolina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General Assembly (State)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 legislative branch (Established in state constitution)</a:t>
            </a:r>
          </a:p>
          <a:p>
            <a:r>
              <a:rPr lang="en-US" dirty="0" smtClean="0"/>
              <a:t>Bicameral System</a:t>
            </a:r>
          </a:p>
          <a:p>
            <a:r>
              <a:rPr lang="en-US" dirty="0" smtClean="0"/>
              <a:t>Most important job: Make laws (</a:t>
            </a:r>
            <a:r>
              <a:rPr lang="en-US" b="1" i="1" dirty="0" smtClean="0"/>
              <a:t>Statutes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http://autismsocietyofnc.files.wordpress.com/2011/06/nc-general-assembly-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4340225" cy="2878590"/>
          </a:xfrm>
          <a:prstGeom prst="rect">
            <a:avLst/>
          </a:prstGeom>
          <a:noFill/>
        </p:spPr>
      </p:pic>
      <p:pic>
        <p:nvPicPr>
          <p:cNvPr id="9220" name="Picture 4" descr="http://www.northcarolinahealthnews.org/wp-content/uploads/2012/05/HouseMeets_May30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Organization: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286000"/>
          <a:ext cx="7848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74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House of Representatives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Senate</a:t>
                      </a:r>
                      <a:endParaRPr lang="en-US" i="1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members (elected from districts)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members (elected from districts)</a:t>
                      </a:r>
                      <a:endParaRPr lang="en-US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dirty="0" smtClean="0"/>
                        <a:t>Qualifications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years old</a:t>
                      </a:r>
                    </a:p>
                    <a:p>
                      <a:r>
                        <a:rPr lang="en-US" dirty="0" smtClean="0"/>
                        <a:t>1 year resident of 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years old</a:t>
                      </a:r>
                    </a:p>
                    <a:p>
                      <a:r>
                        <a:rPr lang="en-US" dirty="0" smtClean="0"/>
                        <a:t>2 year resident of NC</a:t>
                      </a:r>
                      <a:endParaRPr lang="en-US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dirty="0" smtClean="0"/>
                        <a:t>Terms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years (Unlimited)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years (Unlimited)</a:t>
                      </a:r>
                      <a:endParaRPr lang="en-US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dirty="0" smtClean="0"/>
                        <a:t>Leadership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Speaker of the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Lt. Governor</a:t>
                      </a:r>
                    </a:p>
                    <a:p>
                      <a:r>
                        <a:rPr lang="en-US" dirty="0" smtClean="0"/>
                        <a:t>President Pro Temp.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Powers: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Pass statutes: apply statewide (Ex: seatbelt laws, marriage, sexual assault, etc…) (Reserved Powers)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Performs oversight (reviews gov’t actions)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Impeach officials	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Appoints members to UNC Board of Governors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Creates voting districts (</a:t>
            </a:r>
            <a:r>
              <a:rPr lang="en-US" b="1" i="1" dirty="0" smtClean="0">
                <a:sym typeface="Wingdings" pitchFamily="2" charset="2"/>
              </a:rPr>
              <a:t>Gerrymandering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</p:txBody>
      </p:sp>
      <p:pic>
        <p:nvPicPr>
          <p:cNvPr id="7170" name="Picture 2" descr="http://www.ncdot.gov/_graphics/site_graphics/programs_ghsp_initiatives_ClickItSecur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953000"/>
            <a:ext cx="2666623" cy="1219200"/>
          </a:xfrm>
          <a:prstGeom prst="rect">
            <a:avLst/>
          </a:prstGeom>
          <a:noFill/>
        </p:spPr>
      </p:pic>
      <p:pic>
        <p:nvPicPr>
          <p:cNvPr id="7174" name="Picture 6" descr="http://t3.gstatic.com/images?q=tbn:ANd9GcStbeBlwo1xJiGx4WDnJ3gPpiXkWM9ZRGIq-WDX6Vs9mBFgxGTUfLgaje2z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953000"/>
            <a:ext cx="1676400" cy="1295400"/>
          </a:xfrm>
          <a:prstGeom prst="rect">
            <a:avLst/>
          </a:prstGeom>
          <a:noFill/>
        </p:spPr>
      </p:pic>
      <p:pic>
        <p:nvPicPr>
          <p:cNvPr id="7176" name="Picture 8" descr="http://media.mwcradio.com/mimesis/2011-11/08/The-Gun-Digest-Book-of-Concealed-Carry-Ayoob-Massad-9780896896116_jpg_475x310_q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953000"/>
            <a:ext cx="19812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ailyhaymaker.com/wpfiles/wp-content/uploads/2011/06/NC-C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848600" cy="2441787"/>
          </a:xfrm>
          <a:prstGeom prst="rect">
            <a:avLst/>
          </a:prstGeom>
          <a:noFill/>
        </p:spPr>
      </p:pic>
      <p:pic>
        <p:nvPicPr>
          <p:cNvPr id="16388" name="Picture 4" descr="http://pajamasmedia.com/zombie/files/2010/11/nc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24200"/>
            <a:ext cx="2858745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19600" y="35052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Above:</a:t>
            </a:r>
            <a:r>
              <a:rPr lang="en-US" b="1" i="1" dirty="0" smtClean="0"/>
              <a:t> NC Congressional Districts</a:t>
            </a:r>
          </a:p>
          <a:p>
            <a:endParaRPr lang="en-US" b="1" i="1" u="sng" dirty="0"/>
          </a:p>
          <a:p>
            <a:r>
              <a:rPr lang="en-US" b="1" i="1" u="sng" dirty="0" smtClean="0"/>
              <a:t>Left: </a:t>
            </a:r>
            <a:r>
              <a:rPr lang="en-US" b="1" i="1" dirty="0" smtClean="0"/>
              <a:t> District 12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6100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 (State)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Heads the state executive branch (Established in state constitution)</a:t>
            </a:r>
          </a:p>
          <a:p>
            <a:r>
              <a:rPr lang="en-US" dirty="0" smtClean="0"/>
              <a:t>Most important job: Carries out state policy</a:t>
            </a:r>
          </a:p>
          <a:p>
            <a:r>
              <a:rPr lang="en-US" dirty="0" smtClean="0"/>
              <a:t>Elected by the entire state</a:t>
            </a:r>
          </a:p>
          <a:p>
            <a:r>
              <a:rPr lang="en-US" dirty="0" smtClean="0"/>
              <a:t>Overview: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Qualifications: 30 years old; US citizen for 5 years; 2 years resident of NC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4 year terms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Limited to 2 consecutive terms</a:t>
            </a:r>
          </a:p>
          <a:p>
            <a:r>
              <a:rPr lang="en-US" dirty="0" smtClean="0">
                <a:sym typeface="Wingdings" pitchFamily="2" charset="2"/>
              </a:rPr>
              <a:t>Lt. Governor takes over if something happens</a:t>
            </a:r>
          </a:p>
          <a:p>
            <a:r>
              <a:rPr lang="en-US" dirty="0" smtClean="0">
                <a:sym typeface="Wingdings" pitchFamily="2" charset="2"/>
              </a:rPr>
              <a:t>Governor and Lt. Governor are elected separately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canimals.org/beverly_purd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2971800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181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Former Gov. Beverly Perdue: 1</a:t>
            </a:r>
            <a:r>
              <a:rPr lang="en-US" b="1" i="1" baseline="30000" dirty="0" smtClean="0"/>
              <a:t>st</a:t>
            </a:r>
            <a:r>
              <a:rPr lang="en-US" b="1" i="1" dirty="0" smtClean="0"/>
              <a:t> female governor in NC</a:t>
            </a:r>
            <a:endParaRPr lang="en-US" b="1" i="1" dirty="0"/>
          </a:p>
        </p:txBody>
      </p:sp>
      <p:pic>
        <p:nvPicPr>
          <p:cNvPr id="23556" name="Picture 4" descr="http://katysconservativecorner.com/wp-content/uploads/2012/01/McCrory-nc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331470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5334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Gov. Pat McCrory: 1</a:t>
            </a:r>
            <a:r>
              <a:rPr lang="en-US" b="1" i="1" baseline="30000" dirty="0" smtClean="0"/>
              <a:t>st</a:t>
            </a:r>
            <a:r>
              <a:rPr lang="en-US" b="1" i="1" dirty="0" smtClean="0"/>
              <a:t> Republican governor in NC since 1993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Powers: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Enforces statutes and policy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Appoints government officials (Ex: Cabinet)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Coordinates state agencies	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Proposes and administers the budget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Pardon criminals/ </a:t>
            </a:r>
            <a:r>
              <a:rPr lang="en-US" b="1" i="1" dirty="0" smtClean="0">
                <a:sym typeface="Wingdings" pitchFamily="2" charset="2"/>
              </a:rPr>
              <a:t>Commutes</a:t>
            </a:r>
            <a:r>
              <a:rPr lang="en-US" dirty="0" smtClean="0">
                <a:sym typeface="Wingdings" pitchFamily="2" charset="2"/>
              </a:rPr>
              <a:t> sentences</a:t>
            </a:r>
          </a:p>
          <a:p>
            <a:r>
              <a:rPr lang="en-US" dirty="0" smtClean="0">
                <a:sym typeface="Wingdings" pitchFamily="2" charset="2"/>
              </a:rPr>
              <a:t>Cabinet: made up of 10 departments (Ex: Corrections, Crime Control and Public Safety, etc…)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Council of State: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8 different agencies (Ex: Attorney General, State auditor, etc…)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Heads elected by the people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Do not report to the Governor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Divides executive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620</TotalTime>
  <Words>226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Georgia</vt:lpstr>
      <vt:lpstr>Wingdings</vt:lpstr>
      <vt:lpstr>Wingdings 2</vt:lpstr>
      <vt:lpstr>Civic</vt:lpstr>
      <vt:lpstr>State and Local Government</vt:lpstr>
      <vt:lpstr>NC General Assembly (State)</vt:lpstr>
      <vt:lpstr>PowerPoint Presentation</vt:lpstr>
      <vt:lpstr>PowerPoint Presentation</vt:lpstr>
      <vt:lpstr>PowerPoint Presentation</vt:lpstr>
      <vt:lpstr>Governor (State)</vt:lpstr>
      <vt:lpstr>PowerPoint Presentation</vt:lpstr>
      <vt:lpstr>PowerPoint Presentation</vt:lpstr>
      <vt:lpstr>PowerPoint Presentation</vt:lpstr>
      <vt:lpstr>Municipalities (Local)</vt:lpstr>
      <vt:lpstr>Counties (Local)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Local Government</dc:title>
  <dc:creator>ccjenkins</dc:creator>
  <cp:lastModifiedBy>Drew Hermanson</cp:lastModifiedBy>
  <cp:revision>20</cp:revision>
  <dcterms:created xsi:type="dcterms:W3CDTF">2012-12-12T15:00:05Z</dcterms:created>
  <dcterms:modified xsi:type="dcterms:W3CDTF">2019-12-10T14:51:22Z</dcterms:modified>
</cp:coreProperties>
</file>