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6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3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6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5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7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9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7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3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E745-8523-4D22-BB11-B5CE2A10FC7E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BC9F6-3261-4172-8DD4-DD84C7068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5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 Case Review: Name the 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esegregation of public schools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Flag burning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 Amendment Rights of Students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Segregation can be separate/equal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Gay marriage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Abortion </a:t>
            </a:r>
            <a:r>
              <a:rPr lang="en-US" dirty="0" smtClean="0"/>
              <a:t>rights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Interracial Marriage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The president is </a:t>
            </a:r>
            <a:r>
              <a:rPr lang="en-US" smtClean="0"/>
              <a:t>not above 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Supreme Court Case Review: Name the Case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Supreme Court Case Review: Name the Case</dc:title>
  <dc:creator>Drew Hermanson</dc:creator>
  <cp:lastModifiedBy>Drew Hermanson</cp:lastModifiedBy>
  <cp:revision>3</cp:revision>
  <dcterms:created xsi:type="dcterms:W3CDTF">2018-01-31T14:52:42Z</dcterms:created>
  <dcterms:modified xsi:type="dcterms:W3CDTF">2020-02-19T12:51:52Z</dcterms:modified>
</cp:coreProperties>
</file>