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00B-873F-4025-AA0E-45AECA2271E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73B4-F368-42DB-A477-51FEDFFD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3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00B-873F-4025-AA0E-45AECA2271E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73B4-F368-42DB-A477-51FEDFFD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2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00B-873F-4025-AA0E-45AECA2271E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73B4-F368-42DB-A477-51FEDFFD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4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00B-873F-4025-AA0E-45AECA2271E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73B4-F368-42DB-A477-51FEDFFD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00B-873F-4025-AA0E-45AECA2271E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73B4-F368-42DB-A477-51FEDFFD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1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00B-873F-4025-AA0E-45AECA2271E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73B4-F368-42DB-A477-51FEDFFD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0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00B-873F-4025-AA0E-45AECA2271E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73B4-F368-42DB-A477-51FEDFFD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8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00B-873F-4025-AA0E-45AECA2271E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73B4-F368-42DB-A477-51FEDFFD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8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00B-873F-4025-AA0E-45AECA2271E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73B4-F368-42DB-A477-51FEDFFD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00B-873F-4025-AA0E-45AECA2271E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73B4-F368-42DB-A477-51FEDFFD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000B-873F-4025-AA0E-45AECA2271E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73B4-F368-42DB-A477-51FEDFFD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2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1000B-873F-4025-AA0E-45AECA2271E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173B4-F368-42DB-A477-51FEDFFD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1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impact of the Monroe Doctrine?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impact of the Missouri Compromise?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the ideologies of Nationalism and Sectionalism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 tariff? Did Northerners or Southerners approve of tariffs?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occurred as a result of the Corrupt Bargain of 1824?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the Nullification Crisis?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did Andrew Jackson attempt to “kill” the National Bank?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forced relocation of Native Americans is now referred to as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27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Review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Review</dc:title>
  <dc:creator>Drew Hermanson</dc:creator>
  <cp:lastModifiedBy>Drew Hermanson</cp:lastModifiedBy>
  <cp:revision>2</cp:revision>
  <dcterms:created xsi:type="dcterms:W3CDTF">2018-01-08T14:33:02Z</dcterms:created>
  <dcterms:modified xsi:type="dcterms:W3CDTF">2018-01-08T14:36:08Z</dcterms:modified>
</cp:coreProperties>
</file>