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06EAC-1713-449B-B769-4FB5DB0D3F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0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history.com/topics/american-revolution/american-revolution-history/videos/sons-of-liberty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leverywhere.com/free_text_polls/5lmM4wMQJyL78Q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 of Salutary Neglect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1763-1774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98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>
                <a:ea typeface="+mj-ea"/>
              </a:rPr>
              <a:t>Salutary Neglect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During the early years of the existence of the colonies, Parliament opted for a policy of salutary neglect or non-interference</a:t>
            </a:r>
          </a:p>
          <a:p>
            <a:pPr eaLnBrk="1" hangingPunct="1">
              <a:defRPr/>
            </a:pPr>
            <a:r>
              <a:rPr lang="en-US" dirty="0"/>
              <a:t>It was too difficult to control the situation in the colonies when they were 3000 miles away</a:t>
            </a:r>
          </a:p>
        </p:txBody>
      </p:sp>
      <p:pic>
        <p:nvPicPr>
          <p:cNvPr id="17412" name="Picture 7" descr="coloniallif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2628901"/>
            <a:ext cx="4038600" cy="2665413"/>
          </a:xfrm>
          <a:noFill/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566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7563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Impact of the F&amp;I War…</a:t>
            </a:r>
            <a:endParaRPr lang="en-US" sz="36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919" r="17919"/>
          <a:stretch>
            <a:fillRect/>
          </a:stretch>
        </p:blipFill>
        <p:spPr>
          <a:xfrm>
            <a:off x="8094831" y="1054279"/>
            <a:ext cx="3063347" cy="47752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95399" y="2176530"/>
            <a:ext cx="6241816" cy="290770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Proclamation of 1763…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Increased British Army presence…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Colonial pride…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Developing “national” perspective…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22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111138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Sugar Act, 1764</a:t>
            </a:r>
            <a:br>
              <a:rPr lang="en-US" sz="3600" dirty="0" smtClean="0"/>
            </a:br>
            <a:r>
              <a:rPr lang="en-US" sz="3600" b="1" dirty="0" smtClean="0"/>
              <a:t>Why?</a:t>
            </a:r>
            <a:endParaRPr lang="en-US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464784"/>
              </p:ext>
            </p:extLst>
          </p:nvPr>
        </p:nvGraphicFramePr>
        <p:xfrm>
          <a:off x="1111446" y="2406798"/>
          <a:ext cx="660972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4862"/>
                <a:gridCol w="33048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REACTION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Need for</a:t>
                      </a:r>
                      <a:r>
                        <a:rPr lang="en-US" sz="2400" baseline="0" dirty="0" smtClean="0"/>
                        <a:t> British revenue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 smtClean="0"/>
                        <a:t>Duty on sugar &amp; molasses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Inc. in Br. court action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“No</a:t>
                      </a:r>
                      <a:r>
                        <a:rPr lang="en-US" sz="2400" baseline="0" dirty="0" smtClean="0"/>
                        <a:t> taxation without representation”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7212"/>
          <a:stretch/>
        </p:blipFill>
        <p:spPr>
          <a:xfrm>
            <a:off x="7721170" y="1148230"/>
            <a:ext cx="3781718" cy="38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3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7563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Stamp Act, 1765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908698"/>
              </p:ext>
            </p:extLst>
          </p:nvPr>
        </p:nvGraphicFramePr>
        <p:xfrm>
          <a:off x="1111445" y="1904522"/>
          <a:ext cx="660972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4862"/>
                <a:gridCol w="33048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REACTION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First DIRECT TAX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Tax</a:t>
                      </a:r>
                      <a:r>
                        <a:rPr lang="en-US" sz="2400" baseline="0" dirty="0" smtClean="0"/>
                        <a:t> on printed materials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 smtClean="0">
                          <a:hlinkClick r:id="rId2"/>
                        </a:rPr>
                        <a:t>Sons of Liberty</a:t>
                      </a:r>
                      <a:r>
                        <a:rPr lang="en-US" sz="2400" b="1" baseline="0" dirty="0" smtClean="0">
                          <a:hlinkClick r:id="rId2"/>
                        </a:rPr>
                        <a:t> </a:t>
                      </a:r>
                      <a:r>
                        <a:rPr lang="en-US" sz="2400" baseline="0" dirty="0" smtClean="0"/>
                        <a:t>form &amp; issue boycotts</a:t>
                      </a:r>
                      <a:endParaRPr lang="en-US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Virtual</a:t>
                      </a:r>
                      <a:r>
                        <a:rPr lang="en-US" sz="2400" baseline="0" dirty="0" smtClean="0"/>
                        <a:t> v. actual representation?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Reps from 9 colonials meet– </a:t>
                      </a:r>
                      <a:r>
                        <a:rPr lang="en-US" sz="2400" b="1" baseline="0" dirty="0" smtClean="0"/>
                        <a:t>Stamp Act Congress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426" y="1390538"/>
            <a:ext cx="3962174" cy="4327913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111445" y="5013482"/>
            <a:ext cx="5611327" cy="12421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REPEALED in 1766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5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399" y="634201"/>
            <a:ext cx="6241816" cy="7563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Townshend Act, 1767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851782"/>
              </p:ext>
            </p:extLst>
          </p:nvPr>
        </p:nvGraphicFramePr>
        <p:xfrm>
          <a:off x="1111445" y="1390538"/>
          <a:ext cx="6609724" cy="4639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4862"/>
                <a:gridCol w="3304862"/>
              </a:tblGrid>
              <a:tr h="5248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REACTION</a:t>
                      </a:r>
                      <a:endParaRPr lang="en-US" sz="2400" dirty="0"/>
                    </a:p>
                  </a:txBody>
                  <a:tcPr/>
                </a:tc>
              </a:tr>
              <a:tr h="346387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Duties on glass, lead</a:t>
                      </a:r>
                      <a:r>
                        <a:rPr lang="en-US" sz="2400" baseline="0" dirty="0" smtClean="0"/>
                        <a:t> &amp; tea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/>
                        <a:t>John</a:t>
                      </a:r>
                      <a:r>
                        <a:rPr lang="en-US" sz="2400" b="0" baseline="0" dirty="0" smtClean="0"/>
                        <a:t> Dickinson writes “</a:t>
                      </a:r>
                      <a:r>
                        <a:rPr lang="en-US" sz="2400" b="1" baseline="0" dirty="0" smtClean="0"/>
                        <a:t>Letters from a Pennsylvania Farmer</a:t>
                      </a:r>
                      <a:r>
                        <a:rPr lang="en-US" sz="2400" b="0" baseline="0" dirty="0" smtClean="0"/>
                        <a:t>”-calling for UNION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/>
                        <a:t>Virginia Resolves- only </a:t>
                      </a:r>
                      <a:r>
                        <a:rPr lang="en-US" sz="2400" b="1" baseline="0" dirty="0" smtClean="0"/>
                        <a:t>House of Burgesses </a:t>
                      </a:r>
                      <a:r>
                        <a:rPr lang="en-US" sz="2400" b="0" baseline="0" dirty="0" smtClean="0"/>
                        <a:t>can tax </a:t>
                      </a:r>
                      <a:r>
                        <a:rPr lang="en-US" sz="2400" b="0" baseline="0" dirty="0" err="1" smtClean="0"/>
                        <a:t>VAians</a:t>
                      </a:r>
                      <a:endParaRPr lang="en-US" sz="2400" b="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/>
                        <a:t>Boston Massacre (1770)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497" y="957944"/>
            <a:ext cx="3854274" cy="50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399" y="634201"/>
            <a:ext cx="6241816" cy="7563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Tea Act, 1773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924034"/>
              </p:ext>
            </p:extLst>
          </p:nvPr>
        </p:nvGraphicFramePr>
        <p:xfrm>
          <a:off x="1111445" y="1390538"/>
          <a:ext cx="6609724" cy="3988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4862"/>
                <a:gridCol w="3304862"/>
              </a:tblGrid>
              <a:tr h="5248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REACTION</a:t>
                      </a:r>
                      <a:endParaRPr lang="en-US" sz="2400" dirty="0"/>
                    </a:p>
                  </a:txBody>
                  <a:tcPr/>
                </a:tc>
              </a:tr>
              <a:tr h="346387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/>
                        <a:t>Gaspee</a:t>
                      </a:r>
                      <a:r>
                        <a:rPr lang="en-US" sz="2400" baseline="0" dirty="0" smtClean="0"/>
                        <a:t> Affair (‘72)- Col. take Br. Ship that ran aground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baseline="0" dirty="0" smtClean="0"/>
                        <a:t>Tea Act passed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Committee of correspondence formed (‘72)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/>
                        <a:t>Boston Tea Party (Dec. 1773)-</a:t>
                      </a:r>
                      <a:r>
                        <a:rPr lang="en-US" sz="2400" b="0" baseline="0" dirty="0" smtClean="0"/>
                        <a:t> 342 chests into the Harbor </a:t>
                      </a:r>
                      <a:endParaRPr lang="en-US" sz="2400" b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05" r="19309"/>
          <a:stretch/>
        </p:blipFill>
        <p:spPr>
          <a:xfrm>
            <a:off x="7848599" y="1298915"/>
            <a:ext cx="4343401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399" y="634201"/>
            <a:ext cx="6241816" cy="7563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Intolerable Acts, </a:t>
            </a:r>
            <a:r>
              <a:rPr lang="en-US" sz="3600" dirty="0" smtClean="0"/>
              <a:t>1774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76998"/>
              </p:ext>
            </p:extLst>
          </p:nvPr>
        </p:nvGraphicFramePr>
        <p:xfrm>
          <a:off x="1111445" y="1390538"/>
          <a:ext cx="6609724" cy="3988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4862"/>
                <a:gridCol w="3304862"/>
              </a:tblGrid>
              <a:tr h="5248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REACTION</a:t>
                      </a:r>
                      <a:endParaRPr lang="en-US" sz="2400" dirty="0"/>
                    </a:p>
                  </a:txBody>
                  <a:tcPr/>
                </a:tc>
              </a:tr>
              <a:tr h="34638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400" dirty="0" smtClean="0"/>
                        <a:t>Close Boston Harbor</a:t>
                      </a: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400" dirty="0" smtClean="0"/>
                        <a:t>No more</a:t>
                      </a:r>
                      <a:r>
                        <a:rPr lang="en-US" sz="2400" baseline="0" dirty="0" smtClean="0"/>
                        <a:t> jury trials for colonists</a:t>
                      </a: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400" baseline="0" dirty="0" smtClean="0"/>
                        <a:t>MA colonial charter annulled</a:t>
                      </a: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400" baseline="0" dirty="0" smtClean="0"/>
                        <a:t>Quartering act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First Continental Congress met in Philly (Sept.’74)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/>
                        <a:t>Wrote the “Declaration of Rights &amp; Grievances”- loyalty to King Geo III, but condemned the Acts </a:t>
                      </a:r>
                      <a:endParaRPr lang="en-US" sz="2400" b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0" y="1813265"/>
            <a:ext cx="4286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Colonists ORGANIZE for war…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Colonists gather militias</a:t>
            </a:r>
          </a:p>
          <a:p>
            <a:pPr lvl="1"/>
            <a:r>
              <a:rPr lang="en-US" sz="2400" dirty="0" smtClean="0"/>
              <a:t>In MA, minutemen organize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Collect weapons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Greater communication btw colonies w/ committees of correspondence.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39087" y="5500470"/>
            <a:ext cx="150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Poll Everywhere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1163</TotalTime>
  <Words>297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The End of Salutary Neglect</vt:lpstr>
      <vt:lpstr>Salutary Neglect</vt:lpstr>
      <vt:lpstr>Impact of the F&amp;I War…</vt:lpstr>
      <vt:lpstr>Sugar Act, 1764 Why?</vt:lpstr>
      <vt:lpstr>Stamp Act, 1765</vt:lpstr>
      <vt:lpstr>Townshend Act, 1767</vt:lpstr>
      <vt:lpstr>Tea Act, 1773</vt:lpstr>
      <vt:lpstr>Intolerable Acts, 1774</vt:lpstr>
      <vt:lpstr>Colonists ORGANIZE for war…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Salutary Neglect</dc:title>
  <dc:creator>Leah Greene</dc:creator>
  <cp:lastModifiedBy>Drew Hermanson</cp:lastModifiedBy>
  <cp:revision>22</cp:revision>
  <dcterms:created xsi:type="dcterms:W3CDTF">2015-09-29T13:59:52Z</dcterms:created>
  <dcterms:modified xsi:type="dcterms:W3CDTF">2019-10-09T19:09:23Z</dcterms:modified>
</cp:coreProperties>
</file>