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4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0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3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7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7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4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4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7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3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2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6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the </a:t>
            </a:r>
            <a:r>
              <a:rPr lang="en-US" dirty="0" smtClean="0"/>
              <a:t>Era of Salutary Neglect Google Docs Activity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Directions: In pairs you will research eight events using laptops/textbooks. You will share on Google Slides/Documents with Mr. Hermanson the following information for </a:t>
            </a:r>
            <a:r>
              <a:rPr lang="en-US" b="1" dirty="0" smtClean="0"/>
              <a:t>each </a:t>
            </a:r>
            <a:r>
              <a:rPr lang="en-US" dirty="0" smtClean="0"/>
              <a:t>event: the </a:t>
            </a:r>
            <a:r>
              <a:rPr lang="en-US" b="1" dirty="0" smtClean="0"/>
              <a:t>year</a:t>
            </a:r>
            <a:r>
              <a:rPr lang="en-US" dirty="0" smtClean="0"/>
              <a:t>, </a:t>
            </a:r>
            <a:r>
              <a:rPr lang="en-US" b="1" dirty="0" smtClean="0"/>
              <a:t>3</a:t>
            </a:r>
            <a:r>
              <a:rPr lang="en-US" dirty="0" smtClean="0"/>
              <a:t> bullet points describing the event, and an </a:t>
            </a:r>
            <a:r>
              <a:rPr lang="en-US" b="1" dirty="0" smtClean="0"/>
              <a:t>explanation</a:t>
            </a:r>
            <a:r>
              <a:rPr lang="en-US" dirty="0" smtClean="0"/>
              <a:t> (in complete sentences) of why your event contributed in leading to </a:t>
            </a:r>
            <a:r>
              <a:rPr lang="en-US" dirty="0" smtClean="0"/>
              <a:t>increased tension between England and the American Colonies. </a:t>
            </a:r>
            <a:r>
              <a:rPr lang="en-US" dirty="0" smtClean="0"/>
              <a:t>Your group will then chose the event they believe to be the most significant in creating tension/division between England and the American Colonies </a:t>
            </a:r>
            <a:r>
              <a:rPr lang="en-US" smtClean="0"/>
              <a:t>write </a:t>
            </a:r>
            <a:r>
              <a:rPr lang="en-US" smtClean="0"/>
              <a:t>why </a:t>
            </a:r>
            <a:r>
              <a:rPr lang="en-US" dirty="0" smtClean="0"/>
              <a:t>with a clear </a:t>
            </a:r>
            <a:r>
              <a:rPr lang="en-US" b="1" dirty="0" smtClean="0"/>
              <a:t>Thesis</a:t>
            </a:r>
            <a:r>
              <a:rPr lang="en-US" dirty="0" smtClean="0"/>
              <a:t>. Include </a:t>
            </a:r>
            <a:r>
              <a:rPr lang="en-US" b="1" dirty="0" smtClean="0"/>
              <a:t>a source list slide</a:t>
            </a:r>
          </a:p>
          <a:p>
            <a:r>
              <a:rPr lang="en-US" dirty="0" smtClean="0"/>
              <a:t>Events: </a:t>
            </a:r>
            <a:r>
              <a:rPr lang="en-US" b="1" dirty="0" smtClean="0"/>
              <a:t>1</a:t>
            </a:r>
            <a:r>
              <a:rPr lang="en-US" dirty="0" smtClean="0"/>
              <a:t>. Boston Massacre</a:t>
            </a:r>
            <a:r>
              <a:rPr lang="en-US" b="1" dirty="0" smtClean="0"/>
              <a:t> 2</a:t>
            </a:r>
            <a:r>
              <a:rPr lang="en-US" dirty="0" smtClean="0"/>
              <a:t>. French and Indian War </a:t>
            </a:r>
            <a:r>
              <a:rPr lang="en-US" b="1" dirty="0" smtClean="0"/>
              <a:t>3</a:t>
            </a:r>
            <a:r>
              <a:rPr lang="en-US" dirty="0" smtClean="0"/>
              <a:t>. Tea Act/Boston Tea Party </a:t>
            </a:r>
            <a:r>
              <a:rPr lang="en-US" b="1" dirty="0" smtClean="0"/>
              <a:t>4</a:t>
            </a:r>
            <a:r>
              <a:rPr lang="en-US" dirty="0" smtClean="0"/>
              <a:t>. Stamp Act </a:t>
            </a:r>
            <a:r>
              <a:rPr lang="en-US" b="1" dirty="0" smtClean="0"/>
              <a:t>5</a:t>
            </a:r>
            <a:r>
              <a:rPr lang="en-US" dirty="0" smtClean="0"/>
              <a:t>. Proclamation of 1763 </a:t>
            </a:r>
            <a:r>
              <a:rPr lang="en-US" b="1" dirty="0" smtClean="0"/>
              <a:t>6</a:t>
            </a:r>
            <a:r>
              <a:rPr lang="en-US" dirty="0" smtClean="0"/>
              <a:t>. Quartering Act </a:t>
            </a:r>
            <a:r>
              <a:rPr lang="en-US" b="1" dirty="0" smtClean="0"/>
              <a:t>7</a:t>
            </a:r>
            <a:r>
              <a:rPr lang="en-US" dirty="0" smtClean="0"/>
              <a:t>. Sugar Act </a:t>
            </a:r>
            <a:r>
              <a:rPr lang="en-US" b="1" dirty="0" smtClean="0"/>
              <a:t>8</a:t>
            </a:r>
            <a:r>
              <a:rPr lang="en-US" dirty="0" smtClean="0"/>
              <a:t>. Common Sense by Thomas Paine.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799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153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End of the Era of Salutary Neglect Google Docs Activity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to Revolution Google Docs Activity</dc:title>
  <dc:creator>Drew Hermanson</dc:creator>
  <cp:lastModifiedBy>Drew Hermanson</cp:lastModifiedBy>
  <cp:revision>7</cp:revision>
  <cp:lastPrinted>2019-10-03T11:02:52Z</cp:lastPrinted>
  <dcterms:created xsi:type="dcterms:W3CDTF">2019-10-02T19:17:53Z</dcterms:created>
  <dcterms:modified xsi:type="dcterms:W3CDTF">2019-10-03T14:14:37Z</dcterms:modified>
</cp:coreProperties>
</file>