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90E4-BBF4-4ECC-926A-FEE6F59FB71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CA5-8F24-419E-B97C-2B70CB13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42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90E4-BBF4-4ECC-926A-FEE6F59FB71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CA5-8F24-419E-B97C-2B70CB13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90E4-BBF4-4ECC-926A-FEE6F59FB71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CA5-8F24-419E-B97C-2B70CB13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7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90E4-BBF4-4ECC-926A-FEE6F59FB71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CA5-8F24-419E-B97C-2B70CB13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2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90E4-BBF4-4ECC-926A-FEE6F59FB71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CA5-8F24-419E-B97C-2B70CB13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90E4-BBF4-4ECC-926A-FEE6F59FB71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CA5-8F24-419E-B97C-2B70CB13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1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90E4-BBF4-4ECC-926A-FEE6F59FB71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CA5-8F24-419E-B97C-2B70CB13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9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90E4-BBF4-4ECC-926A-FEE6F59FB71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CA5-8F24-419E-B97C-2B70CB13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27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90E4-BBF4-4ECC-926A-FEE6F59FB71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CA5-8F24-419E-B97C-2B70CB13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90E4-BBF4-4ECC-926A-FEE6F59FB71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CA5-8F24-419E-B97C-2B70CB13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6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490E4-BBF4-4ECC-926A-FEE6F59FB71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6BCA5-8F24-419E-B97C-2B70CB13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7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490E4-BBF4-4ECC-926A-FEE6F59FB717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6BCA5-8F24-419E-B97C-2B70CB130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7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Define the Great Awakening and explain its impact on American Society.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Identify the disputed land area where conflict broke out to start the French and Indian War.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Describe 4 effects of the French and Indian War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Identify the term used to describe England's governing policy over the colonies pre 1763. What proclamation would soon challenge this?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List taxes/duties/acts pre revolution describe their effect on the Colonists and state their purpose.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Evaluate the strengths and weaknesses of England and the American Colonies at the start of the Revolution.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State the significance of the following battles Lexington/Concord, Bunker Hill, Saratoga, and Yorktown.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Which Treaty ended the war and what were its provisions?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Identify key individuals on both sides of the War.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7180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Review Questions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Questions</dc:title>
  <dc:creator>Drew Hermanson</dc:creator>
  <cp:lastModifiedBy>Drew Hermanson</cp:lastModifiedBy>
  <cp:revision>3</cp:revision>
  <dcterms:created xsi:type="dcterms:W3CDTF">2018-10-23T12:32:20Z</dcterms:created>
  <dcterms:modified xsi:type="dcterms:W3CDTF">2018-10-23T12:34:40Z</dcterms:modified>
</cp:coreProperties>
</file>