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8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0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7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5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6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7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2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1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5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6CD3-BF89-4F00-A50C-E1FEDB733AF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6A26-1571-4DCE-898E-CEEE9B4B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6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Honors Questions</a:t>
            </a:r>
            <a:r>
              <a:rPr lang="en-US" dirty="0" smtClean="0"/>
              <a:t>: </a:t>
            </a:r>
            <a:r>
              <a:rPr lang="en-US" b="1" dirty="0" smtClean="0"/>
              <a:t>1.</a:t>
            </a:r>
            <a:r>
              <a:rPr lang="en-US" dirty="0" smtClean="0"/>
              <a:t> Who is the current Speaker of the House and what powers does he/she have? </a:t>
            </a:r>
            <a:r>
              <a:rPr lang="en-US" b="1" dirty="0" smtClean="0"/>
              <a:t>2. </a:t>
            </a:r>
            <a:r>
              <a:rPr lang="en-US" dirty="0" smtClean="0"/>
              <a:t>How many Congressional Districts are there in North Carolina?</a:t>
            </a:r>
            <a:r>
              <a:rPr lang="en-US" b="1" dirty="0" smtClean="0"/>
              <a:t> 3. </a:t>
            </a:r>
            <a:r>
              <a:rPr lang="en-US" dirty="0" smtClean="0"/>
              <a:t>Compare the demographics of the United States to the demographics of Congress? </a:t>
            </a:r>
            <a:r>
              <a:rPr lang="en-US" b="1" dirty="0" smtClean="0"/>
              <a:t>4. </a:t>
            </a:r>
            <a:r>
              <a:rPr lang="en-US" dirty="0" smtClean="0"/>
              <a:t>List 3 expressed powers and list 3 implied powers.</a:t>
            </a:r>
            <a:r>
              <a:rPr lang="en-US" b="1" dirty="0" smtClean="0"/>
              <a:t> 5. </a:t>
            </a:r>
            <a:r>
              <a:rPr lang="en-US" dirty="0" smtClean="0"/>
              <a:t>Congress may not do what according to the Constitution? </a:t>
            </a:r>
            <a:r>
              <a:rPr lang="en-US" b="1" dirty="0" smtClean="0"/>
              <a:t>6. </a:t>
            </a:r>
            <a:r>
              <a:rPr lang="en-US" dirty="0" smtClean="0"/>
              <a:t>What special powers are granted to each house?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Academic  Questions</a:t>
            </a:r>
            <a:r>
              <a:rPr lang="en-US" dirty="0" smtClean="0"/>
              <a:t>: </a:t>
            </a:r>
            <a:r>
              <a:rPr lang="en-US" b="1" dirty="0" smtClean="0"/>
              <a:t>1. </a:t>
            </a:r>
            <a:r>
              <a:rPr lang="en-US" dirty="0" smtClean="0"/>
              <a:t>How old must you be to be elected to the House and the Senate? </a:t>
            </a:r>
            <a:r>
              <a:rPr lang="en-US" b="1" dirty="0" smtClean="0"/>
              <a:t>2. </a:t>
            </a:r>
            <a:r>
              <a:rPr lang="en-US" dirty="0" smtClean="0"/>
              <a:t>What are expressed powers? </a:t>
            </a:r>
            <a:r>
              <a:rPr lang="en-US" b="1" dirty="0" smtClean="0"/>
              <a:t>3. </a:t>
            </a:r>
            <a:r>
              <a:rPr lang="en-US" dirty="0" smtClean="0"/>
              <a:t>What are implied powers?  </a:t>
            </a:r>
            <a:r>
              <a:rPr lang="en-US" b="1" dirty="0" smtClean="0"/>
              <a:t>4. </a:t>
            </a:r>
            <a:r>
              <a:rPr lang="en-US" dirty="0" smtClean="0"/>
              <a:t>What is Gerrymandering? </a:t>
            </a:r>
            <a:r>
              <a:rPr lang="en-US" b="1" dirty="0" smtClean="0"/>
              <a:t>5. </a:t>
            </a:r>
            <a:r>
              <a:rPr lang="en-US" dirty="0" smtClean="0"/>
              <a:t>What does being the majority party mean? </a:t>
            </a:r>
            <a:r>
              <a:rPr lang="en-US" b="1" dirty="0" smtClean="0"/>
              <a:t>6. </a:t>
            </a:r>
            <a:r>
              <a:rPr lang="en-US" dirty="0" smtClean="0"/>
              <a:t>What is the seniority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5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Review Questions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 Questions</dc:title>
  <dc:creator>Drew Hermanson</dc:creator>
  <cp:lastModifiedBy>Drew Hermanson</cp:lastModifiedBy>
  <cp:revision>4</cp:revision>
  <dcterms:created xsi:type="dcterms:W3CDTF">2017-11-09T14:45:15Z</dcterms:created>
  <dcterms:modified xsi:type="dcterms:W3CDTF">2017-11-09T14:57:29Z</dcterms:modified>
</cp:coreProperties>
</file>