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2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4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9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0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1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7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9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2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8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A806-99D3-4656-A02D-94D361EF787E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9490-F59A-4340-A32B-BC6577A92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6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Washington-Jefferson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smtClean="0"/>
              <a:t>was Secretary </a:t>
            </a:r>
            <a:r>
              <a:rPr lang="en-US" dirty="0" smtClean="0"/>
              <a:t>of State under Washington? Secretary of Treasury?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Hamilton and Jefferson disagree?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What was the goal of Hamilton’s financial plan?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 two political parties and their leaders?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Whiskey Rebellion and how did Washington Respond?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three things did Washington warn against in his farewell address?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goal of the Alien and Sedition acts?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did </a:t>
            </a:r>
            <a:r>
              <a:rPr lang="en-US" i="1" dirty="0" smtClean="0"/>
              <a:t>Marbury v Madison </a:t>
            </a:r>
            <a:r>
              <a:rPr lang="en-US" dirty="0" smtClean="0"/>
              <a:t> establish?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the Embargo Act of 1807?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91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Washington-Jefferson Review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Washington-Jefferson Review</dc:title>
  <dc:creator>Drew Hermanson</dc:creator>
  <cp:lastModifiedBy>Drew Hermanson</cp:lastModifiedBy>
  <cp:revision>1</cp:revision>
  <dcterms:created xsi:type="dcterms:W3CDTF">2017-11-21T20:18:52Z</dcterms:created>
  <dcterms:modified xsi:type="dcterms:W3CDTF">2017-11-21T20:19:04Z</dcterms:modified>
</cp:coreProperties>
</file>